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 id="2147483656" r:id="rId2"/>
  </p:sldMasterIdLst>
  <p:notesMasterIdLst>
    <p:notesMasterId r:id="rId12"/>
  </p:notesMasterIdLst>
  <p:sldIdLst>
    <p:sldId id="262" r:id="rId3"/>
    <p:sldId id="263" r:id="rId4"/>
    <p:sldId id="258" r:id="rId5"/>
    <p:sldId id="264" r:id="rId6"/>
    <p:sldId id="266" r:id="rId7"/>
    <p:sldId id="265" r:id="rId8"/>
    <p:sldId id="269" r:id="rId9"/>
    <p:sldId id="273" r:id="rId10"/>
    <p:sldId id="274" r:id="rId11"/>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im Gehrmann" initials="TG" lastIdx="1" clrIdx="0">
    <p:extLst>
      <p:ext uri="{19B8F6BF-5375-455C-9EA6-DF929625EA0E}">
        <p15:presenceInfo xmlns:p15="http://schemas.microsoft.com/office/powerpoint/2012/main" userId="7abd65e263b0b82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67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Helle Formatvorlage 1 - Akz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71" autoAdjust="0"/>
    <p:restoredTop sz="90741" autoAdjust="0"/>
  </p:normalViewPr>
  <p:slideViewPr>
    <p:cSldViewPr snapToGrid="0">
      <p:cViewPr varScale="1">
        <p:scale>
          <a:sx n="77" d="100"/>
          <a:sy n="77" d="100"/>
        </p:scale>
        <p:origin x="236" y="5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commentAuthors" Target="commentAuthor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8B3EF1-1CBE-43EC-ABBC-E5C42E35EC1B}" type="datetimeFigureOut">
              <a:rPr lang="de-DE" smtClean="0"/>
              <a:t>30.03.2026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1C530B-2AC8-4240-96BA-C83E10DD8AA0}" type="slidenum">
              <a:rPr lang="de-DE" smtClean="0"/>
              <a:t>‹Nr.›</a:t>
            </a:fld>
            <a:endParaRPr lang="de-DE"/>
          </a:p>
        </p:txBody>
      </p:sp>
    </p:spTree>
    <p:extLst>
      <p:ext uri="{BB962C8B-B14F-4D97-AF65-F5344CB8AC3E}">
        <p14:creationId xmlns:p14="http://schemas.microsoft.com/office/powerpoint/2010/main" val="30711627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Grüße von</a:t>
            </a:r>
            <a:r>
              <a:rPr lang="de-DE" baseline="0" dirty="0"/>
              <a:t> </a:t>
            </a:r>
            <a:r>
              <a:rPr lang="de-DE" sz="1200" dirty="0"/>
              <a:t>Prof. Dr. Sabrina Schönrock, Erste Vizepräsidentin für Studium und Lehre</a:t>
            </a:r>
            <a:endParaRPr lang="de-DE" dirty="0"/>
          </a:p>
        </p:txBody>
      </p:sp>
      <p:sp>
        <p:nvSpPr>
          <p:cNvPr id="4" name="Foliennummernplatzhalter 3"/>
          <p:cNvSpPr>
            <a:spLocks noGrp="1"/>
          </p:cNvSpPr>
          <p:nvPr>
            <p:ph type="sldNum" sz="quarter" idx="5"/>
          </p:nvPr>
        </p:nvSpPr>
        <p:spPr/>
        <p:txBody>
          <a:bodyPr/>
          <a:lstStyle/>
          <a:p>
            <a:fld id="{6C1C530B-2AC8-4240-96BA-C83E10DD8AA0}" type="slidenum">
              <a:rPr lang="de-DE" smtClean="0"/>
              <a:t>1</a:t>
            </a:fld>
            <a:endParaRPr lang="de-DE"/>
          </a:p>
        </p:txBody>
      </p:sp>
    </p:spTree>
    <p:extLst>
      <p:ext uri="{BB962C8B-B14F-4D97-AF65-F5344CB8AC3E}">
        <p14:creationId xmlns:p14="http://schemas.microsoft.com/office/powerpoint/2010/main" val="38640165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6C1C530B-2AC8-4240-96BA-C83E10DD8AA0}" type="slidenum">
              <a:rPr lang="de-DE" smtClean="0"/>
              <a:t>2</a:t>
            </a:fld>
            <a:endParaRPr lang="de-DE"/>
          </a:p>
        </p:txBody>
      </p:sp>
    </p:spTree>
    <p:extLst>
      <p:ext uri="{BB962C8B-B14F-4D97-AF65-F5344CB8AC3E}">
        <p14:creationId xmlns:p14="http://schemas.microsoft.com/office/powerpoint/2010/main" val="13799428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6C1C530B-2AC8-4240-96BA-C83E10DD8AA0}" type="slidenum">
              <a:rPr lang="de-DE" smtClean="0"/>
              <a:t>3</a:t>
            </a:fld>
            <a:endParaRPr lang="de-DE"/>
          </a:p>
        </p:txBody>
      </p:sp>
    </p:spTree>
    <p:extLst>
      <p:ext uri="{BB962C8B-B14F-4D97-AF65-F5344CB8AC3E}">
        <p14:creationId xmlns:p14="http://schemas.microsoft.com/office/powerpoint/2010/main" val="1076111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6C1C530B-2AC8-4240-96BA-C83E10DD8AA0}" type="slidenum">
              <a:rPr lang="de-DE" smtClean="0"/>
              <a:t>4</a:t>
            </a:fld>
            <a:endParaRPr lang="de-DE"/>
          </a:p>
        </p:txBody>
      </p:sp>
    </p:spTree>
    <p:extLst>
      <p:ext uri="{BB962C8B-B14F-4D97-AF65-F5344CB8AC3E}">
        <p14:creationId xmlns:p14="http://schemas.microsoft.com/office/powerpoint/2010/main" val="36907711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6C1C530B-2AC8-4240-96BA-C83E10DD8AA0}" type="slidenum">
              <a:rPr lang="de-DE" smtClean="0"/>
              <a:t>5</a:t>
            </a:fld>
            <a:endParaRPr lang="de-DE"/>
          </a:p>
        </p:txBody>
      </p:sp>
    </p:spTree>
    <p:extLst>
      <p:ext uri="{BB962C8B-B14F-4D97-AF65-F5344CB8AC3E}">
        <p14:creationId xmlns:p14="http://schemas.microsoft.com/office/powerpoint/2010/main" val="5454775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6C1C530B-2AC8-4240-96BA-C83E10DD8AA0}" type="slidenum">
              <a:rPr lang="de-DE" smtClean="0"/>
              <a:t>6</a:t>
            </a:fld>
            <a:endParaRPr lang="de-DE"/>
          </a:p>
        </p:txBody>
      </p:sp>
    </p:spTree>
    <p:extLst>
      <p:ext uri="{BB962C8B-B14F-4D97-AF65-F5344CB8AC3E}">
        <p14:creationId xmlns:p14="http://schemas.microsoft.com/office/powerpoint/2010/main" val="8619295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6C1C530B-2AC8-4240-96BA-C83E10DD8AA0}" type="slidenum">
              <a:rPr lang="de-DE" smtClean="0"/>
              <a:t>7</a:t>
            </a:fld>
            <a:endParaRPr lang="de-DE"/>
          </a:p>
        </p:txBody>
      </p:sp>
    </p:spTree>
    <p:extLst>
      <p:ext uri="{BB962C8B-B14F-4D97-AF65-F5344CB8AC3E}">
        <p14:creationId xmlns:p14="http://schemas.microsoft.com/office/powerpoint/2010/main" val="42837871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6C1C530B-2AC8-4240-96BA-C83E10DD8AA0}" type="slidenum">
              <a:rPr lang="de-DE" smtClean="0"/>
              <a:t>8</a:t>
            </a:fld>
            <a:endParaRPr lang="de-DE"/>
          </a:p>
        </p:txBody>
      </p:sp>
    </p:spTree>
    <p:extLst>
      <p:ext uri="{BB962C8B-B14F-4D97-AF65-F5344CB8AC3E}">
        <p14:creationId xmlns:p14="http://schemas.microsoft.com/office/powerpoint/2010/main" val="21061106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6C1C530B-2AC8-4240-96BA-C83E10DD8AA0}" type="slidenum">
              <a:rPr lang="de-DE" smtClean="0"/>
              <a:t>9</a:t>
            </a:fld>
            <a:endParaRPr lang="de-DE"/>
          </a:p>
        </p:txBody>
      </p:sp>
    </p:spTree>
    <p:extLst>
      <p:ext uri="{BB962C8B-B14F-4D97-AF65-F5344CB8AC3E}">
        <p14:creationId xmlns:p14="http://schemas.microsoft.com/office/powerpoint/2010/main" val="30031694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840219-41F4-444B-A11F-3796B18329D7}"/>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70E3654C-F482-461B-8A0F-7B23418DDF6A}"/>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pic>
        <p:nvPicPr>
          <p:cNvPr id="7" name="Grafik 6">
            <a:extLst>
              <a:ext uri="{FF2B5EF4-FFF2-40B4-BE49-F238E27FC236}">
                <a16:creationId xmlns:a16="http://schemas.microsoft.com/office/drawing/2014/main" id="{88B7FDB6-B385-4D91-8109-57B0EC1D60A9}"/>
              </a:ext>
            </a:extLst>
          </p:cNvPr>
          <p:cNvPicPr>
            <a:picLocks noChangeAspect="1"/>
          </p:cNvPicPr>
          <p:nvPr userDrawn="1"/>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746404" y="424147"/>
            <a:ext cx="2861777" cy="609282"/>
          </a:xfrm>
          <a:prstGeom prst="rect">
            <a:avLst/>
          </a:prstGeom>
        </p:spPr>
      </p:pic>
    </p:spTree>
    <p:extLst>
      <p:ext uri="{BB962C8B-B14F-4D97-AF65-F5344CB8AC3E}">
        <p14:creationId xmlns:p14="http://schemas.microsoft.com/office/powerpoint/2010/main" val="2113623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840219-41F4-444B-A11F-3796B18329D7}"/>
              </a:ext>
            </a:extLst>
          </p:cNvPr>
          <p:cNvSpPr>
            <a:spLocks noGrp="1"/>
          </p:cNvSpPr>
          <p:nvPr>
            <p:ph type="title"/>
          </p:nvPr>
        </p:nvSpPr>
        <p:spPr>
          <a:xfrm>
            <a:off x="4905374" y="1709738"/>
            <a:ext cx="6442075" cy="2852737"/>
          </a:xfrm>
          <a:prstGeom prst="rect">
            <a:avLst/>
          </a:prstGeo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70E3654C-F482-461B-8A0F-7B23418DDF6A}"/>
              </a:ext>
            </a:extLst>
          </p:cNvPr>
          <p:cNvSpPr>
            <a:spLocks noGrp="1"/>
          </p:cNvSpPr>
          <p:nvPr>
            <p:ph type="body" idx="1"/>
          </p:nvPr>
        </p:nvSpPr>
        <p:spPr>
          <a:xfrm>
            <a:off x="4905374" y="4589463"/>
            <a:ext cx="6442075"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pic>
        <p:nvPicPr>
          <p:cNvPr id="7" name="Grafik 6">
            <a:extLst>
              <a:ext uri="{FF2B5EF4-FFF2-40B4-BE49-F238E27FC236}">
                <a16:creationId xmlns:a16="http://schemas.microsoft.com/office/drawing/2014/main" id="{88B7FDB6-B385-4D91-8109-57B0EC1D60A9}"/>
              </a:ext>
            </a:extLst>
          </p:cNvPr>
          <p:cNvPicPr>
            <a:picLocks noChangeAspect="1"/>
          </p:cNvPicPr>
          <p:nvPr userDrawn="1"/>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746404" y="424147"/>
            <a:ext cx="2861777" cy="609282"/>
          </a:xfrm>
          <a:prstGeom prst="rect">
            <a:avLst/>
          </a:prstGeom>
        </p:spPr>
      </p:pic>
      <p:sp>
        <p:nvSpPr>
          <p:cNvPr id="11" name="Bildplatzhalter 10">
            <a:extLst>
              <a:ext uri="{FF2B5EF4-FFF2-40B4-BE49-F238E27FC236}">
                <a16:creationId xmlns:a16="http://schemas.microsoft.com/office/drawing/2014/main" id="{DAE11B1E-ED94-4AD1-B050-9AE7B8DD811B}"/>
              </a:ext>
            </a:extLst>
          </p:cNvPr>
          <p:cNvSpPr>
            <a:spLocks noGrp="1"/>
          </p:cNvSpPr>
          <p:nvPr>
            <p:ph type="pic" sz="quarter" idx="10"/>
          </p:nvPr>
        </p:nvSpPr>
        <p:spPr>
          <a:xfrm>
            <a:off x="0" y="1"/>
            <a:ext cx="3781423" cy="6857998"/>
          </a:xfrm>
          <a:prstGeom prst="rect">
            <a:avLst/>
          </a:prstGeom>
          <a:solidFill>
            <a:schemeClr val="tx2"/>
          </a:solidFill>
          <a:ln>
            <a:noFill/>
          </a:ln>
        </p:spPr>
        <p:txBody>
          <a:bodyPr anchor="ctr"/>
          <a:lstStyle>
            <a:lvl1pPr algn="ctr">
              <a:tabLst>
                <a:tab pos="1438275" algn="l"/>
              </a:tabLst>
              <a:defRPr sz="5400"/>
            </a:lvl1pPr>
          </a:lstStyle>
          <a:p>
            <a:endParaRPr lang="de-DE" dirty="0"/>
          </a:p>
        </p:txBody>
      </p:sp>
    </p:spTree>
    <p:extLst>
      <p:ext uri="{BB962C8B-B14F-4D97-AF65-F5344CB8AC3E}">
        <p14:creationId xmlns:p14="http://schemas.microsoft.com/office/powerpoint/2010/main" val="155285062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1_Abschnitts-&#10;überschrift">
    <p:bg>
      <p:bgRef idx="1001">
        <a:schemeClr val="bg2"/>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840219-41F4-444B-A11F-3796B18329D7}"/>
              </a:ext>
            </a:extLst>
          </p:cNvPr>
          <p:cNvSpPr>
            <a:spLocks noGrp="1"/>
          </p:cNvSpPr>
          <p:nvPr>
            <p:ph type="title"/>
          </p:nvPr>
        </p:nvSpPr>
        <p:spPr>
          <a:xfrm>
            <a:off x="831850" y="1709738"/>
            <a:ext cx="10515600" cy="2852737"/>
          </a:xfrm>
          <a:prstGeom prst="rect">
            <a:avLst/>
          </a:prstGeom>
        </p:spPr>
        <p:txBody>
          <a:bodyPr anchor="b"/>
          <a:lstStyle>
            <a:lvl1pPr>
              <a:defRPr sz="6000">
                <a:solidFill>
                  <a:schemeClr val="tx1"/>
                </a:solidFill>
              </a:defRPr>
            </a:lvl1pPr>
          </a:lstStyle>
          <a:p>
            <a:r>
              <a:rPr lang="de-DE" dirty="0"/>
              <a:t>Mastertitelformat bearbeiten</a:t>
            </a:r>
          </a:p>
        </p:txBody>
      </p:sp>
      <p:sp>
        <p:nvSpPr>
          <p:cNvPr id="3" name="Textplatzhalter 2">
            <a:extLst>
              <a:ext uri="{FF2B5EF4-FFF2-40B4-BE49-F238E27FC236}">
                <a16:creationId xmlns:a16="http://schemas.microsoft.com/office/drawing/2014/main" id="{70E3654C-F482-461B-8A0F-7B23418DDF6A}"/>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pic>
        <p:nvPicPr>
          <p:cNvPr id="7" name="Grafik 6">
            <a:extLst>
              <a:ext uri="{FF2B5EF4-FFF2-40B4-BE49-F238E27FC236}">
                <a16:creationId xmlns:a16="http://schemas.microsoft.com/office/drawing/2014/main" id="{F648D503-23A7-4C2E-A338-8A48AADC06F8}"/>
              </a:ext>
            </a:extLst>
          </p:cNvPr>
          <p:cNvPicPr>
            <a:picLocks noChangeAspect="1"/>
          </p:cNvPicPr>
          <p:nvPr userDrawn="1"/>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746404" y="424147"/>
            <a:ext cx="2861777" cy="609282"/>
          </a:xfrm>
          <a:prstGeom prst="rect">
            <a:avLst/>
          </a:prstGeom>
        </p:spPr>
      </p:pic>
    </p:spTree>
    <p:extLst>
      <p:ext uri="{BB962C8B-B14F-4D97-AF65-F5344CB8AC3E}">
        <p14:creationId xmlns:p14="http://schemas.microsoft.com/office/powerpoint/2010/main" val="370755341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Abschnitts-&#10;überschrift">
    <p:bg>
      <p:bgPr>
        <a:solidFill>
          <a:schemeClr val="tx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840219-41F4-444B-A11F-3796B18329D7}"/>
              </a:ext>
            </a:extLst>
          </p:cNvPr>
          <p:cNvSpPr>
            <a:spLocks noGrp="1"/>
          </p:cNvSpPr>
          <p:nvPr>
            <p:ph type="title"/>
          </p:nvPr>
        </p:nvSpPr>
        <p:spPr>
          <a:xfrm>
            <a:off x="4905374" y="1709738"/>
            <a:ext cx="6442075" cy="2852737"/>
          </a:xfrm>
          <a:prstGeom prst="rect">
            <a:avLst/>
          </a:prstGeom>
        </p:spPr>
        <p:txBody>
          <a:bodyPr anchor="b"/>
          <a:lstStyle>
            <a:lvl1pPr>
              <a:defRPr sz="6000">
                <a:solidFill>
                  <a:schemeClr val="bg1"/>
                </a:solidFill>
              </a:defRPr>
            </a:lvl1pPr>
          </a:lstStyle>
          <a:p>
            <a:r>
              <a:rPr lang="de-DE" dirty="0"/>
              <a:t>Mastertitelformat bearbeiten</a:t>
            </a:r>
          </a:p>
        </p:txBody>
      </p:sp>
      <p:sp>
        <p:nvSpPr>
          <p:cNvPr id="3" name="Textplatzhalter 2">
            <a:extLst>
              <a:ext uri="{FF2B5EF4-FFF2-40B4-BE49-F238E27FC236}">
                <a16:creationId xmlns:a16="http://schemas.microsoft.com/office/drawing/2014/main" id="{70E3654C-F482-461B-8A0F-7B23418DDF6A}"/>
              </a:ext>
            </a:extLst>
          </p:cNvPr>
          <p:cNvSpPr>
            <a:spLocks noGrp="1"/>
          </p:cNvSpPr>
          <p:nvPr>
            <p:ph type="body" idx="1"/>
          </p:nvPr>
        </p:nvSpPr>
        <p:spPr>
          <a:xfrm>
            <a:off x="4905374" y="4589463"/>
            <a:ext cx="6442075" cy="1500187"/>
          </a:xfrm>
          <a:prstGeom prst="rect">
            <a:avLst/>
          </a:prstGeo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dirty="0"/>
              <a:t>Mastertextformat bearbeiten</a:t>
            </a:r>
          </a:p>
        </p:txBody>
      </p:sp>
      <p:pic>
        <p:nvPicPr>
          <p:cNvPr id="7" name="Grafik 6">
            <a:extLst>
              <a:ext uri="{FF2B5EF4-FFF2-40B4-BE49-F238E27FC236}">
                <a16:creationId xmlns:a16="http://schemas.microsoft.com/office/drawing/2014/main" id="{88B7FDB6-B385-4D91-8109-57B0EC1D60A9}"/>
              </a:ext>
            </a:extLst>
          </p:cNvPr>
          <p:cNvPicPr>
            <a:picLocks noChangeAspect="1"/>
          </p:cNvPicPr>
          <p:nvPr userDrawn="1"/>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746404" y="424147"/>
            <a:ext cx="2861777" cy="609282"/>
          </a:xfrm>
          <a:prstGeom prst="rect">
            <a:avLst/>
          </a:prstGeom>
        </p:spPr>
      </p:pic>
      <p:sp>
        <p:nvSpPr>
          <p:cNvPr id="11" name="Bildplatzhalter 10">
            <a:extLst>
              <a:ext uri="{FF2B5EF4-FFF2-40B4-BE49-F238E27FC236}">
                <a16:creationId xmlns:a16="http://schemas.microsoft.com/office/drawing/2014/main" id="{DAE11B1E-ED94-4AD1-B050-9AE7B8DD811B}"/>
              </a:ext>
            </a:extLst>
          </p:cNvPr>
          <p:cNvSpPr>
            <a:spLocks noGrp="1"/>
          </p:cNvSpPr>
          <p:nvPr>
            <p:ph type="pic" sz="quarter" idx="10"/>
          </p:nvPr>
        </p:nvSpPr>
        <p:spPr>
          <a:xfrm>
            <a:off x="0" y="1"/>
            <a:ext cx="3781423" cy="6857998"/>
          </a:xfrm>
          <a:prstGeom prst="rect">
            <a:avLst/>
          </a:prstGeom>
          <a:solidFill>
            <a:schemeClr val="bg1"/>
          </a:solidFill>
          <a:ln>
            <a:noFill/>
          </a:ln>
        </p:spPr>
        <p:txBody>
          <a:bodyPr anchor="ctr"/>
          <a:lstStyle>
            <a:lvl1pPr algn="ctr">
              <a:tabLst>
                <a:tab pos="1438275" algn="l"/>
              </a:tabLst>
              <a:defRPr sz="5400"/>
            </a:lvl1pPr>
          </a:lstStyle>
          <a:p>
            <a:endParaRPr lang="de-DE" dirty="0"/>
          </a:p>
        </p:txBody>
      </p:sp>
    </p:spTree>
    <p:extLst>
      <p:ext uri="{BB962C8B-B14F-4D97-AF65-F5344CB8AC3E}">
        <p14:creationId xmlns:p14="http://schemas.microsoft.com/office/powerpoint/2010/main" val="252694523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F79592-E738-487B-900C-FE31CBA17F09}"/>
              </a:ext>
            </a:extLst>
          </p:cNvPr>
          <p:cNvSpPr>
            <a:spLocks noGrp="1"/>
          </p:cNvSpPr>
          <p:nvPr>
            <p:ph type="title"/>
          </p:nvPr>
        </p:nvSpPr>
        <p:spPr/>
        <p:txBody>
          <a:bodyPr/>
          <a:lstStyle/>
          <a:p>
            <a:r>
              <a:rPr lang="de-DE" dirty="0"/>
              <a:t>Mastertitelformat bearbeiten</a:t>
            </a:r>
          </a:p>
        </p:txBody>
      </p:sp>
      <p:sp>
        <p:nvSpPr>
          <p:cNvPr id="3" name="Inhaltsplatzhalter 2">
            <a:extLst>
              <a:ext uri="{FF2B5EF4-FFF2-40B4-BE49-F238E27FC236}">
                <a16:creationId xmlns:a16="http://schemas.microsoft.com/office/drawing/2014/main" id="{C889807C-CE80-4D35-B08C-1D380ADA9B9E}"/>
              </a:ext>
            </a:extLst>
          </p:cNvPr>
          <p:cNvSpPr>
            <a:spLocks noGrp="1"/>
          </p:cNvSpPr>
          <p:nvPr>
            <p:ph idx="1"/>
          </p:nvPr>
        </p:nvSpPr>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1C396653-4ACC-45F6-90D4-35CDF12B4006}"/>
              </a:ext>
            </a:extLst>
          </p:cNvPr>
          <p:cNvSpPr>
            <a:spLocks noGrp="1"/>
          </p:cNvSpPr>
          <p:nvPr>
            <p:ph type="dt" sz="half" idx="10"/>
          </p:nvPr>
        </p:nvSpPr>
        <p:spPr/>
        <p:txBody>
          <a:bodyPr/>
          <a:lstStyle/>
          <a:p>
            <a:r>
              <a:rPr lang="de-DE"/>
              <a:t>29.03.2023</a:t>
            </a:r>
          </a:p>
        </p:txBody>
      </p:sp>
      <p:sp>
        <p:nvSpPr>
          <p:cNvPr id="5" name="Fußzeilenplatzhalter 4">
            <a:extLst>
              <a:ext uri="{FF2B5EF4-FFF2-40B4-BE49-F238E27FC236}">
                <a16:creationId xmlns:a16="http://schemas.microsoft.com/office/drawing/2014/main" id="{D9B185C8-158D-409B-BFC6-5448CF9B90F6}"/>
              </a:ext>
            </a:extLst>
          </p:cNvPr>
          <p:cNvSpPr>
            <a:spLocks noGrp="1"/>
          </p:cNvSpPr>
          <p:nvPr>
            <p:ph type="ftr" sz="quarter" idx="11"/>
          </p:nvPr>
        </p:nvSpPr>
        <p:spPr/>
        <p:txBody>
          <a:bodyPr/>
          <a:lstStyle/>
          <a:p>
            <a:r>
              <a:rPr lang="de-DE"/>
              <a:t>Katja Drasdo - E-Learning Zentrum der HWR Berlin</a:t>
            </a:r>
          </a:p>
        </p:txBody>
      </p:sp>
      <p:sp>
        <p:nvSpPr>
          <p:cNvPr id="6" name="Foliennummernplatzhalter 5">
            <a:extLst>
              <a:ext uri="{FF2B5EF4-FFF2-40B4-BE49-F238E27FC236}">
                <a16:creationId xmlns:a16="http://schemas.microsoft.com/office/drawing/2014/main" id="{F2F9B7CC-D9E5-44BD-B08D-0B5F412FF5E0}"/>
              </a:ext>
            </a:extLst>
          </p:cNvPr>
          <p:cNvSpPr>
            <a:spLocks noGrp="1"/>
          </p:cNvSpPr>
          <p:nvPr>
            <p:ph type="sldNum" sz="quarter" idx="12"/>
          </p:nvPr>
        </p:nvSpPr>
        <p:spPr/>
        <p:txBody>
          <a:bodyPr/>
          <a:lstStyle/>
          <a:p>
            <a:fld id="{E9D2DF12-335A-495A-A674-74E35E57FE04}" type="slidenum">
              <a:rPr lang="de-DE" smtClean="0"/>
              <a:t>‹Nr.›</a:t>
            </a:fld>
            <a:endParaRPr lang="de-DE"/>
          </a:p>
        </p:txBody>
      </p:sp>
    </p:spTree>
    <p:extLst>
      <p:ext uri="{BB962C8B-B14F-4D97-AF65-F5344CB8AC3E}">
        <p14:creationId xmlns:p14="http://schemas.microsoft.com/office/powerpoint/2010/main" val="3097604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45BD18-FE4C-4961-B8EF-139871422BCF}"/>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1DC76930-CFAA-4ABE-9802-B544028F8EDB}"/>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8FC6B012-4CDC-4711-A164-DD3D57B4679F}"/>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3E38043E-5B77-4CF8-B1DB-166A86006162}"/>
              </a:ext>
            </a:extLst>
          </p:cNvPr>
          <p:cNvSpPr>
            <a:spLocks noGrp="1"/>
          </p:cNvSpPr>
          <p:nvPr>
            <p:ph type="dt" sz="half" idx="10"/>
          </p:nvPr>
        </p:nvSpPr>
        <p:spPr/>
        <p:txBody>
          <a:bodyPr/>
          <a:lstStyle/>
          <a:p>
            <a:r>
              <a:rPr lang="de-DE"/>
              <a:t>29.03.2023</a:t>
            </a:r>
          </a:p>
        </p:txBody>
      </p:sp>
      <p:sp>
        <p:nvSpPr>
          <p:cNvPr id="6" name="Fußzeilenplatzhalter 5">
            <a:extLst>
              <a:ext uri="{FF2B5EF4-FFF2-40B4-BE49-F238E27FC236}">
                <a16:creationId xmlns:a16="http://schemas.microsoft.com/office/drawing/2014/main" id="{2B9B6D48-0FD3-43B9-86B3-3C1270ECB842}"/>
              </a:ext>
            </a:extLst>
          </p:cNvPr>
          <p:cNvSpPr>
            <a:spLocks noGrp="1"/>
          </p:cNvSpPr>
          <p:nvPr>
            <p:ph type="ftr" sz="quarter" idx="11"/>
          </p:nvPr>
        </p:nvSpPr>
        <p:spPr/>
        <p:txBody>
          <a:bodyPr/>
          <a:lstStyle/>
          <a:p>
            <a:r>
              <a:rPr lang="de-DE"/>
              <a:t>Katja Drasdo - E-Learning Zentrum der HWR Berlin</a:t>
            </a:r>
          </a:p>
        </p:txBody>
      </p:sp>
      <p:sp>
        <p:nvSpPr>
          <p:cNvPr id="7" name="Foliennummernplatzhalter 6">
            <a:extLst>
              <a:ext uri="{FF2B5EF4-FFF2-40B4-BE49-F238E27FC236}">
                <a16:creationId xmlns:a16="http://schemas.microsoft.com/office/drawing/2014/main" id="{6D405F63-9A18-4F66-ACDA-4CE4BC6A67CA}"/>
              </a:ext>
            </a:extLst>
          </p:cNvPr>
          <p:cNvSpPr>
            <a:spLocks noGrp="1"/>
          </p:cNvSpPr>
          <p:nvPr>
            <p:ph type="sldNum" sz="quarter" idx="12"/>
          </p:nvPr>
        </p:nvSpPr>
        <p:spPr/>
        <p:txBody>
          <a:bodyPr/>
          <a:lstStyle/>
          <a:p>
            <a:fld id="{E9D2DF12-335A-495A-A674-74E35E57FE04}" type="slidenum">
              <a:rPr lang="de-DE" smtClean="0"/>
              <a:t>‹Nr.›</a:t>
            </a:fld>
            <a:endParaRPr lang="de-DE"/>
          </a:p>
        </p:txBody>
      </p:sp>
    </p:spTree>
    <p:extLst>
      <p:ext uri="{BB962C8B-B14F-4D97-AF65-F5344CB8AC3E}">
        <p14:creationId xmlns:p14="http://schemas.microsoft.com/office/powerpoint/2010/main" val="2093385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5CA6D6-772E-4E8F-AAEE-01B1ACADA859}"/>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A3006B13-A3B8-45F7-878C-C85770B54A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6FB59CCA-3753-45E5-B739-9CF164506899}"/>
              </a:ext>
            </a:extLst>
          </p:cNvPr>
          <p:cNvSpPr>
            <a:spLocks noGrp="1"/>
          </p:cNvSpPr>
          <p:nvPr>
            <p:ph sz="half" idx="2"/>
          </p:nvPr>
        </p:nvSpPr>
        <p:spPr>
          <a:xfrm>
            <a:off x="839788" y="2505075"/>
            <a:ext cx="5157787" cy="3684588"/>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Textplatzhalter 4">
            <a:extLst>
              <a:ext uri="{FF2B5EF4-FFF2-40B4-BE49-F238E27FC236}">
                <a16:creationId xmlns:a16="http://schemas.microsoft.com/office/drawing/2014/main" id="{BE017D99-46B4-4F3C-A211-058E6C2045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BF8EB7CB-D7C4-4BE9-9BE7-878C7D36469B}"/>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5DF40E0E-7DD5-48CE-A1C5-04663D36AD28}"/>
              </a:ext>
            </a:extLst>
          </p:cNvPr>
          <p:cNvSpPr>
            <a:spLocks noGrp="1"/>
          </p:cNvSpPr>
          <p:nvPr>
            <p:ph type="dt" sz="half" idx="10"/>
          </p:nvPr>
        </p:nvSpPr>
        <p:spPr/>
        <p:txBody>
          <a:bodyPr/>
          <a:lstStyle/>
          <a:p>
            <a:r>
              <a:rPr lang="de-DE"/>
              <a:t>29.03.2023</a:t>
            </a:r>
          </a:p>
        </p:txBody>
      </p:sp>
      <p:sp>
        <p:nvSpPr>
          <p:cNvPr id="8" name="Fußzeilenplatzhalter 7">
            <a:extLst>
              <a:ext uri="{FF2B5EF4-FFF2-40B4-BE49-F238E27FC236}">
                <a16:creationId xmlns:a16="http://schemas.microsoft.com/office/drawing/2014/main" id="{5F8C4A4A-17F5-44B5-ACF1-DE3A3AB527DA}"/>
              </a:ext>
            </a:extLst>
          </p:cNvPr>
          <p:cNvSpPr>
            <a:spLocks noGrp="1"/>
          </p:cNvSpPr>
          <p:nvPr>
            <p:ph type="ftr" sz="quarter" idx="11"/>
          </p:nvPr>
        </p:nvSpPr>
        <p:spPr/>
        <p:txBody>
          <a:bodyPr/>
          <a:lstStyle/>
          <a:p>
            <a:r>
              <a:rPr lang="de-DE"/>
              <a:t>Katja Drasdo - E-Learning Zentrum der HWR Berlin</a:t>
            </a:r>
          </a:p>
        </p:txBody>
      </p:sp>
      <p:sp>
        <p:nvSpPr>
          <p:cNvPr id="9" name="Foliennummernplatzhalter 8">
            <a:extLst>
              <a:ext uri="{FF2B5EF4-FFF2-40B4-BE49-F238E27FC236}">
                <a16:creationId xmlns:a16="http://schemas.microsoft.com/office/drawing/2014/main" id="{87D2F119-81C4-43BF-88F1-8E97F8ED6571}"/>
              </a:ext>
            </a:extLst>
          </p:cNvPr>
          <p:cNvSpPr>
            <a:spLocks noGrp="1"/>
          </p:cNvSpPr>
          <p:nvPr>
            <p:ph type="sldNum" sz="quarter" idx="12"/>
          </p:nvPr>
        </p:nvSpPr>
        <p:spPr/>
        <p:txBody>
          <a:bodyPr/>
          <a:lstStyle/>
          <a:p>
            <a:fld id="{E9D2DF12-335A-495A-A674-74E35E57FE04}" type="slidenum">
              <a:rPr lang="de-DE" smtClean="0"/>
              <a:t>‹Nr.›</a:t>
            </a:fld>
            <a:endParaRPr lang="de-DE"/>
          </a:p>
        </p:txBody>
      </p:sp>
    </p:spTree>
    <p:extLst>
      <p:ext uri="{BB962C8B-B14F-4D97-AF65-F5344CB8AC3E}">
        <p14:creationId xmlns:p14="http://schemas.microsoft.com/office/powerpoint/2010/main" val="1885756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F27D97-6F16-4B06-ACD5-A6FE3C2D3146}"/>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B17AA5D0-471B-4119-968A-8F73AAAE87A7}"/>
              </a:ext>
            </a:extLst>
          </p:cNvPr>
          <p:cNvSpPr>
            <a:spLocks noGrp="1"/>
          </p:cNvSpPr>
          <p:nvPr>
            <p:ph type="dt" sz="half" idx="10"/>
          </p:nvPr>
        </p:nvSpPr>
        <p:spPr/>
        <p:txBody>
          <a:bodyPr/>
          <a:lstStyle/>
          <a:p>
            <a:r>
              <a:rPr lang="de-DE"/>
              <a:t>29.03.2023</a:t>
            </a:r>
          </a:p>
        </p:txBody>
      </p:sp>
      <p:sp>
        <p:nvSpPr>
          <p:cNvPr id="4" name="Fußzeilenplatzhalter 3">
            <a:extLst>
              <a:ext uri="{FF2B5EF4-FFF2-40B4-BE49-F238E27FC236}">
                <a16:creationId xmlns:a16="http://schemas.microsoft.com/office/drawing/2014/main" id="{087B8A0B-11FB-43B0-B419-96BC188BFF2B}"/>
              </a:ext>
            </a:extLst>
          </p:cNvPr>
          <p:cNvSpPr>
            <a:spLocks noGrp="1"/>
          </p:cNvSpPr>
          <p:nvPr>
            <p:ph type="ftr" sz="quarter" idx="11"/>
          </p:nvPr>
        </p:nvSpPr>
        <p:spPr/>
        <p:txBody>
          <a:bodyPr/>
          <a:lstStyle/>
          <a:p>
            <a:r>
              <a:rPr lang="de-DE"/>
              <a:t>Katja Drasdo - E-Learning Zentrum der HWR Berlin</a:t>
            </a:r>
          </a:p>
        </p:txBody>
      </p:sp>
      <p:sp>
        <p:nvSpPr>
          <p:cNvPr id="5" name="Foliennummernplatzhalter 4">
            <a:extLst>
              <a:ext uri="{FF2B5EF4-FFF2-40B4-BE49-F238E27FC236}">
                <a16:creationId xmlns:a16="http://schemas.microsoft.com/office/drawing/2014/main" id="{E680D314-AE94-403E-A122-2E0B2E5326F0}"/>
              </a:ext>
            </a:extLst>
          </p:cNvPr>
          <p:cNvSpPr>
            <a:spLocks noGrp="1"/>
          </p:cNvSpPr>
          <p:nvPr>
            <p:ph type="sldNum" sz="quarter" idx="12"/>
          </p:nvPr>
        </p:nvSpPr>
        <p:spPr/>
        <p:txBody>
          <a:bodyPr/>
          <a:lstStyle/>
          <a:p>
            <a:fld id="{E9D2DF12-335A-495A-A674-74E35E57FE04}" type="slidenum">
              <a:rPr lang="de-DE" smtClean="0"/>
              <a:t>‹Nr.›</a:t>
            </a:fld>
            <a:endParaRPr lang="de-DE"/>
          </a:p>
        </p:txBody>
      </p:sp>
    </p:spTree>
    <p:extLst>
      <p:ext uri="{BB962C8B-B14F-4D97-AF65-F5344CB8AC3E}">
        <p14:creationId xmlns:p14="http://schemas.microsoft.com/office/powerpoint/2010/main" val="2760281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1B090F76-3009-461C-9853-12F777E68FDD}"/>
              </a:ext>
            </a:extLst>
          </p:cNvPr>
          <p:cNvSpPr>
            <a:spLocks noGrp="1"/>
          </p:cNvSpPr>
          <p:nvPr>
            <p:ph type="dt" sz="half" idx="10"/>
          </p:nvPr>
        </p:nvSpPr>
        <p:spPr/>
        <p:txBody>
          <a:bodyPr/>
          <a:lstStyle/>
          <a:p>
            <a:r>
              <a:rPr lang="de-DE"/>
              <a:t>29.03.2023</a:t>
            </a:r>
          </a:p>
        </p:txBody>
      </p:sp>
      <p:sp>
        <p:nvSpPr>
          <p:cNvPr id="3" name="Fußzeilenplatzhalter 2">
            <a:extLst>
              <a:ext uri="{FF2B5EF4-FFF2-40B4-BE49-F238E27FC236}">
                <a16:creationId xmlns:a16="http://schemas.microsoft.com/office/drawing/2014/main" id="{501CDCC4-6721-4DA3-899F-9D96A105A5CB}"/>
              </a:ext>
            </a:extLst>
          </p:cNvPr>
          <p:cNvSpPr>
            <a:spLocks noGrp="1"/>
          </p:cNvSpPr>
          <p:nvPr>
            <p:ph type="ftr" sz="quarter" idx="11"/>
          </p:nvPr>
        </p:nvSpPr>
        <p:spPr/>
        <p:txBody>
          <a:bodyPr/>
          <a:lstStyle/>
          <a:p>
            <a:r>
              <a:rPr lang="de-DE"/>
              <a:t>Katja Drasdo - E-Learning Zentrum der HWR Berlin</a:t>
            </a:r>
          </a:p>
        </p:txBody>
      </p:sp>
      <p:sp>
        <p:nvSpPr>
          <p:cNvPr id="4" name="Foliennummernplatzhalter 3">
            <a:extLst>
              <a:ext uri="{FF2B5EF4-FFF2-40B4-BE49-F238E27FC236}">
                <a16:creationId xmlns:a16="http://schemas.microsoft.com/office/drawing/2014/main" id="{DDA9942F-BD4C-4395-9AA4-B115E82DC1F6}"/>
              </a:ext>
            </a:extLst>
          </p:cNvPr>
          <p:cNvSpPr>
            <a:spLocks noGrp="1"/>
          </p:cNvSpPr>
          <p:nvPr>
            <p:ph type="sldNum" sz="quarter" idx="12"/>
          </p:nvPr>
        </p:nvSpPr>
        <p:spPr/>
        <p:txBody>
          <a:bodyPr/>
          <a:lstStyle/>
          <a:p>
            <a:fld id="{E9D2DF12-335A-495A-A674-74E35E57FE04}" type="slidenum">
              <a:rPr lang="de-DE" smtClean="0"/>
              <a:t>‹Nr.›</a:t>
            </a:fld>
            <a:endParaRPr lang="de-DE"/>
          </a:p>
        </p:txBody>
      </p:sp>
    </p:spTree>
    <p:extLst>
      <p:ext uri="{BB962C8B-B14F-4D97-AF65-F5344CB8AC3E}">
        <p14:creationId xmlns:p14="http://schemas.microsoft.com/office/powerpoint/2010/main" val="93431768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svg"/><Relationship Id="rId3" Type="http://schemas.openxmlformats.org/officeDocument/2006/relationships/slideLayout" Target="../slideLayouts/slideLayout7.xml"/><Relationship Id="rId7" Type="http://schemas.openxmlformats.org/officeDocument/2006/relationships/image" Target="../media/image1.pn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heme" Target="../theme/theme2.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66108068"/>
      </p:ext>
    </p:extLst>
  </p:cSld>
  <p:clrMap bg1="lt1" tx1="dk1" bg2="lt2" tx2="dk2" accent1="accent1" accent2="accent2" accent3="accent3" accent4="accent4" accent5="accent5" accent6="accent6" hlink="hlink" folHlink="folHlink"/>
  <p:sldLayoutIdLst>
    <p:sldLayoutId id="2147483667" r:id="rId1"/>
    <p:sldLayoutId id="2147483669" r:id="rId2"/>
    <p:sldLayoutId id="2147483668" r:id="rId3"/>
    <p:sldLayoutId id="2147483670" r:id="rId4"/>
  </p:sldLayoutIdLst>
  <p:hf sldNum="0" hdr="0" ftr="0" dt="0"/>
  <p:txStyles>
    <p:titleStyle>
      <a:lvl1pPr algn="l" defTabSz="914400" rtl="0" eaLnBrk="1" latinLnBrk="0" hangingPunct="1">
        <a:lnSpc>
          <a:spcPct val="90000"/>
        </a:lnSpc>
        <a:spcBef>
          <a:spcPct val="0"/>
        </a:spcBef>
        <a:buNone/>
        <a:defRPr sz="3200" b="1" i="0" kern="1200">
          <a:solidFill>
            <a:schemeClr val="tx2"/>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Grafik 12">
            <a:extLst>
              <a:ext uri="{FF2B5EF4-FFF2-40B4-BE49-F238E27FC236}">
                <a16:creationId xmlns:a16="http://schemas.microsoft.com/office/drawing/2014/main" id="{A628EEA1-6E6B-4C85-8790-F16776466E88}"/>
              </a:ext>
            </a:extLst>
          </p:cNvPr>
          <p:cNvPicPr>
            <a:picLocks noChangeAspect="1"/>
          </p:cNvPicPr>
          <p:nvPr userDrawn="1"/>
        </p:nvPicPr>
        <p:blipFill>
          <a:blip r:embed="rId7" cstate="hq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746404" y="424147"/>
            <a:ext cx="2861777" cy="609282"/>
          </a:xfrm>
          <a:prstGeom prst="rect">
            <a:avLst/>
          </a:prstGeom>
        </p:spPr>
      </p:pic>
      <p:sp>
        <p:nvSpPr>
          <p:cNvPr id="2" name="Titelplatzhalter 1">
            <a:extLst>
              <a:ext uri="{FF2B5EF4-FFF2-40B4-BE49-F238E27FC236}">
                <a16:creationId xmlns:a16="http://schemas.microsoft.com/office/drawing/2014/main" id="{C8C32D2D-4CDA-4BF9-98E0-8457F4E0FE09}"/>
              </a:ext>
            </a:extLst>
          </p:cNvPr>
          <p:cNvSpPr>
            <a:spLocks noGrp="1"/>
          </p:cNvSpPr>
          <p:nvPr>
            <p:ph type="title"/>
          </p:nvPr>
        </p:nvSpPr>
        <p:spPr>
          <a:xfrm>
            <a:off x="838200" y="365125"/>
            <a:ext cx="7315200" cy="1325563"/>
          </a:xfrm>
          <a:prstGeom prst="rect">
            <a:avLst/>
          </a:prstGeom>
        </p:spPr>
        <p:txBody>
          <a:bodyPr vert="horz" lIns="91440" tIns="45720" rIns="91440" bIns="45720" rtlCol="0" anchor="t">
            <a:normAutofit/>
          </a:bodyPr>
          <a:lstStyle/>
          <a:p>
            <a:r>
              <a:rPr lang="de-DE" dirty="0"/>
              <a:t>Mastertitelformat bearbeiten</a:t>
            </a:r>
          </a:p>
        </p:txBody>
      </p:sp>
      <p:sp>
        <p:nvSpPr>
          <p:cNvPr id="3" name="Textplatzhalter 2">
            <a:extLst>
              <a:ext uri="{FF2B5EF4-FFF2-40B4-BE49-F238E27FC236}">
                <a16:creationId xmlns:a16="http://schemas.microsoft.com/office/drawing/2014/main" id="{2BA52268-48C9-4907-B1F9-6653C1FCC7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79C6530E-D9B4-4607-A9A1-895000A21C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cs typeface="Arial" panose="020B0604020202020204" pitchFamily="34" charset="0"/>
              </a:defRPr>
            </a:lvl1pPr>
          </a:lstStyle>
          <a:p>
            <a:r>
              <a:rPr lang="de-DE"/>
              <a:t>29.03.2023</a:t>
            </a:r>
            <a:endParaRPr lang="de-DE" dirty="0"/>
          </a:p>
        </p:txBody>
      </p:sp>
      <p:sp>
        <p:nvSpPr>
          <p:cNvPr id="5" name="Fußzeilenplatzhalter 4">
            <a:extLst>
              <a:ext uri="{FF2B5EF4-FFF2-40B4-BE49-F238E27FC236}">
                <a16:creationId xmlns:a16="http://schemas.microsoft.com/office/drawing/2014/main" id="{A5EF2C02-B367-4594-8F72-1238DE3559F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r>
              <a:rPr lang="de-DE"/>
              <a:t>Katja Drasdo - E-Learning Zentrum der HWR Berlin</a:t>
            </a:r>
            <a:endParaRPr lang="de-DE" dirty="0"/>
          </a:p>
        </p:txBody>
      </p:sp>
      <p:sp>
        <p:nvSpPr>
          <p:cNvPr id="6" name="Foliennummernplatzhalter 5">
            <a:extLst>
              <a:ext uri="{FF2B5EF4-FFF2-40B4-BE49-F238E27FC236}">
                <a16:creationId xmlns:a16="http://schemas.microsoft.com/office/drawing/2014/main" id="{43832C50-2801-44B8-9E93-2877A5DA876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E9D2DF12-335A-495A-A674-74E35E57FE04}" type="slidenum">
              <a:rPr lang="de-DE" smtClean="0"/>
              <a:pPr/>
              <a:t>‹Nr.›</a:t>
            </a:fld>
            <a:endParaRPr lang="de-DE" dirty="0"/>
          </a:p>
        </p:txBody>
      </p:sp>
    </p:spTree>
    <p:extLst>
      <p:ext uri="{BB962C8B-B14F-4D97-AF65-F5344CB8AC3E}">
        <p14:creationId xmlns:p14="http://schemas.microsoft.com/office/powerpoint/2010/main" val="1270745999"/>
      </p:ext>
    </p:extLst>
  </p:cSld>
  <p:clrMap bg1="lt1" tx1="dk1" bg2="lt2" tx2="dk2" accent1="accent1" accent2="accent2" accent3="accent3" accent4="accent4" accent5="accent5" accent6="accent6" hlink="hlink" folHlink="folHlink"/>
  <p:sldLayoutIdLst>
    <p:sldLayoutId id="2147483658" r:id="rId1"/>
    <p:sldLayoutId id="2147483660" r:id="rId2"/>
    <p:sldLayoutId id="2147483661" r:id="rId3"/>
    <p:sldLayoutId id="2147483662" r:id="rId4"/>
    <p:sldLayoutId id="2147483663" r:id="rId5"/>
  </p:sldLayoutIdLst>
  <p:hf sldNum="0" hdr="0" ftr="0" dt="0"/>
  <p:txStyles>
    <p:titleStyle>
      <a:lvl1pPr algn="l" defTabSz="914400" rtl="0" eaLnBrk="1" latinLnBrk="0" hangingPunct="1">
        <a:lnSpc>
          <a:spcPct val="90000"/>
        </a:lnSpc>
        <a:spcBef>
          <a:spcPct val="0"/>
        </a:spcBef>
        <a:buNone/>
        <a:defRPr sz="3200" b="1" i="0" kern="1200">
          <a:solidFill>
            <a:schemeClr val="tx2"/>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tx2"/>
        </a:buClr>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tx2"/>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jpg"/><Relationship Id="rId7" Type="http://schemas.openxmlformats.org/officeDocument/2006/relationships/hyperlink" Target="https://www.hwr-berlin.de/hwr-berlin/serviceeinrichtungen/schreibzentrum/"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hyperlink" Target="https://moodle.hwr-berlin.de/course/view.php?id=64335" TargetMode="External"/><Relationship Id="rId5" Type="http://schemas.openxmlformats.org/officeDocument/2006/relationships/hyperlink" Target="https://moodle.hwr-berlin.de/course/view.php?id=67586#section-0" TargetMode="Externa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56D955-CA65-428E-8502-E562BA9F2BA7}"/>
              </a:ext>
            </a:extLst>
          </p:cNvPr>
          <p:cNvSpPr>
            <a:spLocks noGrp="1"/>
          </p:cNvSpPr>
          <p:nvPr>
            <p:ph type="title"/>
          </p:nvPr>
        </p:nvSpPr>
        <p:spPr>
          <a:xfrm>
            <a:off x="831850" y="2626601"/>
            <a:ext cx="10515600" cy="1201114"/>
          </a:xfrm>
        </p:spPr>
        <p:txBody>
          <a:bodyPr/>
          <a:lstStyle/>
          <a:p>
            <a:pPr fontAlgn="base"/>
            <a:br>
              <a:rPr lang="de-DE" sz="2400" dirty="0">
                <a:solidFill>
                  <a:schemeClr val="tx1">
                    <a:tint val="75000"/>
                  </a:schemeClr>
                </a:solidFill>
                <a:ea typeface="+mn-ea"/>
              </a:rPr>
            </a:br>
            <a:r>
              <a:rPr lang="de-DE" sz="4400" dirty="0">
                <a:effectLst/>
                <a:ea typeface="Calibri" panose="020F0502020204030204" pitchFamily="34" charset="0"/>
              </a:rPr>
              <a:t>Was macht eine gute Promotionsbetreuung aus</a:t>
            </a:r>
            <a:r>
              <a:rPr lang="de-DE" sz="4400" dirty="0"/>
              <a:t>?</a:t>
            </a:r>
          </a:p>
        </p:txBody>
      </p:sp>
      <p:sp>
        <p:nvSpPr>
          <p:cNvPr id="3" name="Textplatzhalter 2">
            <a:extLst>
              <a:ext uri="{FF2B5EF4-FFF2-40B4-BE49-F238E27FC236}">
                <a16:creationId xmlns:a16="http://schemas.microsoft.com/office/drawing/2014/main" id="{3CF5FD1B-75A3-42BA-8F39-8CC24735D773}"/>
              </a:ext>
            </a:extLst>
          </p:cNvPr>
          <p:cNvSpPr>
            <a:spLocks noGrp="1"/>
          </p:cNvSpPr>
          <p:nvPr>
            <p:ph type="body" idx="1"/>
          </p:nvPr>
        </p:nvSpPr>
        <p:spPr>
          <a:xfrm>
            <a:off x="831850" y="4347014"/>
            <a:ext cx="10515600" cy="1500187"/>
          </a:xfrm>
        </p:spPr>
        <p:txBody>
          <a:bodyPr/>
          <a:lstStyle/>
          <a:p>
            <a:r>
              <a:rPr lang="de-DE" dirty="0"/>
              <a:t>Gute Lehre zukunftsfähig gestalten | Veranstaltungsreihe</a:t>
            </a:r>
          </a:p>
          <a:p>
            <a:endParaRPr lang="de-DE" sz="1400" dirty="0"/>
          </a:p>
          <a:p>
            <a:r>
              <a:rPr lang="de-DE" sz="1400" dirty="0"/>
              <a:t>Die Veranstaltungsreihe unter Federführung von Prof. Dr. Sabrina Schönrock, Erste Vizepräsidentin für Studium und Lehre, wird gemeinschaftlich organisiert vom Schreibzentrum, E-Learning-Zentrum sowie dem ZaQ - Zentrum für akademische Qualitätssicherung und –entwicklung und vom Kooperationsprojekt PadLL (Plattform für angewandtes digitales Lehren und Lernen)</a:t>
            </a:r>
          </a:p>
          <a:p>
            <a:endParaRPr lang="de-DE" b="1" dirty="0"/>
          </a:p>
        </p:txBody>
      </p:sp>
      <p:sp>
        <p:nvSpPr>
          <p:cNvPr id="4" name="Textfeld 3"/>
          <p:cNvSpPr txBox="1"/>
          <p:nvPr/>
        </p:nvSpPr>
        <p:spPr>
          <a:xfrm>
            <a:off x="831850" y="1083937"/>
            <a:ext cx="6149053" cy="461665"/>
          </a:xfrm>
          <a:prstGeom prst="rect">
            <a:avLst/>
          </a:prstGeom>
          <a:noFill/>
        </p:spPr>
        <p:txBody>
          <a:bodyPr wrap="square" rtlCol="0">
            <a:spAutoFit/>
          </a:bodyPr>
          <a:lstStyle/>
          <a:p>
            <a:r>
              <a:rPr lang="de-DE" sz="2400" dirty="0">
                <a:solidFill>
                  <a:schemeClr val="tx1">
                    <a:tint val="75000"/>
                  </a:schemeClr>
                </a:solidFill>
                <a:latin typeface="Arial" panose="020B0604020202020204" pitchFamily="34" charset="0"/>
                <a:cs typeface="Arial" panose="020B0604020202020204" pitchFamily="34" charset="0"/>
              </a:rPr>
              <a:t>Mi 25. Februar 2026 | 15-16.30 Uhr I online</a:t>
            </a:r>
          </a:p>
        </p:txBody>
      </p:sp>
    </p:spTree>
    <p:extLst>
      <p:ext uri="{BB962C8B-B14F-4D97-AF65-F5344CB8AC3E}">
        <p14:creationId xmlns:p14="http://schemas.microsoft.com/office/powerpoint/2010/main" val="3430916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21639" y="395375"/>
            <a:ext cx="10515600" cy="1325563"/>
          </a:xfrm>
        </p:spPr>
        <p:txBody>
          <a:bodyPr>
            <a:normAutofit/>
          </a:bodyPr>
          <a:lstStyle/>
          <a:p>
            <a:r>
              <a:rPr lang="de-DE" dirty="0"/>
              <a:t>Rückblick zur Veranstaltungsreihe</a:t>
            </a:r>
            <a:br>
              <a:rPr lang="de-DE" dirty="0"/>
            </a:br>
            <a:r>
              <a:rPr lang="de-DE" dirty="0"/>
              <a:t>„Gute Lehre zukunftsfähig gestalten“ </a:t>
            </a:r>
            <a:br>
              <a:rPr lang="de-DE" dirty="0"/>
            </a:br>
            <a:endParaRPr lang="de-DE" sz="1800" b="0" dirty="0">
              <a:solidFill>
                <a:schemeClr val="tx1"/>
              </a:solidFill>
            </a:endParaRPr>
          </a:p>
        </p:txBody>
      </p:sp>
      <p:sp>
        <p:nvSpPr>
          <p:cNvPr id="11" name="Textplatzhalter 4">
            <a:extLst>
              <a:ext uri="{FF2B5EF4-FFF2-40B4-BE49-F238E27FC236}">
                <a16:creationId xmlns:a16="http://schemas.microsoft.com/office/drawing/2014/main" id="{45ECABE7-A793-4E6C-8986-B45A46FE9F62}"/>
              </a:ext>
            </a:extLst>
          </p:cNvPr>
          <p:cNvSpPr txBox="1">
            <a:spLocks/>
          </p:cNvSpPr>
          <p:nvPr/>
        </p:nvSpPr>
        <p:spPr>
          <a:xfrm>
            <a:off x="6274777" y="1677496"/>
            <a:ext cx="4409220" cy="823912"/>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Clr>
                <a:schemeClr val="tx2"/>
              </a:buClr>
              <a:buFont typeface="Arial" panose="020B0604020202020204" pitchFamily="34" charset="0"/>
              <a:buNone/>
              <a:defRPr sz="2400" b="1" kern="1200">
                <a:solidFill>
                  <a:schemeClr val="tx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Clr>
                <a:schemeClr val="tx2"/>
              </a:buClr>
              <a:buFont typeface="Arial" panose="020B0604020202020204" pitchFamily="34" charset="0"/>
              <a:buNone/>
              <a:defRPr sz="2000" b="1" kern="1200">
                <a:solidFill>
                  <a:schemeClr val="tx1"/>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90000"/>
              </a:lnSpc>
              <a:spcBef>
                <a:spcPts val="500"/>
              </a:spcBef>
              <a:buClr>
                <a:schemeClr val="tx2"/>
              </a:buClr>
              <a:buFont typeface="Arial" panose="020B0604020202020204" pitchFamily="34" charset="0"/>
              <a:buNone/>
              <a:defRPr sz="1800" b="1" kern="1200">
                <a:solidFill>
                  <a:schemeClr val="tx1"/>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90000"/>
              </a:lnSpc>
              <a:spcBef>
                <a:spcPts val="500"/>
              </a:spcBef>
              <a:buClr>
                <a:schemeClr val="tx2"/>
              </a:buClr>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90000"/>
              </a:lnSpc>
              <a:spcBef>
                <a:spcPts val="500"/>
              </a:spcBef>
              <a:buClr>
                <a:schemeClr val="tx2"/>
              </a:buClr>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endParaRPr lang="de-DE" dirty="0"/>
          </a:p>
        </p:txBody>
      </p:sp>
      <p:pic>
        <p:nvPicPr>
          <p:cNvPr id="8" name="Grafik 7">
            <a:extLst>
              <a:ext uri="{FF2B5EF4-FFF2-40B4-BE49-F238E27FC236}">
                <a16:creationId xmlns:a16="http://schemas.microsoft.com/office/drawing/2014/main" id="{AC717DA4-9267-4CD4-81AE-58B570024D13}"/>
              </a:ext>
            </a:extLst>
          </p:cNvPr>
          <p:cNvPicPr>
            <a:picLocks noChangeAspect="1"/>
          </p:cNvPicPr>
          <p:nvPr/>
        </p:nvPicPr>
        <p:blipFill>
          <a:blip r:embed="rId3"/>
          <a:stretch>
            <a:fillRect/>
          </a:stretch>
        </p:blipFill>
        <p:spPr>
          <a:xfrm>
            <a:off x="8371350" y="3003059"/>
            <a:ext cx="3053010" cy="3053010"/>
          </a:xfrm>
          <a:prstGeom prst="rect">
            <a:avLst/>
          </a:prstGeom>
          <a:ln>
            <a:solidFill>
              <a:srgbClr val="C00000"/>
            </a:solidFill>
          </a:ln>
        </p:spPr>
      </p:pic>
      <p:sp>
        <p:nvSpPr>
          <p:cNvPr id="9" name="Textfeld 8">
            <a:extLst>
              <a:ext uri="{FF2B5EF4-FFF2-40B4-BE49-F238E27FC236}">
                <a16:creationId xmlns:a16="http://schemas.microsoft.com/office/drawing/2014/main" id="{0CA116EC-59A9-4406-8396-8F4C40A88E67}"/>
              </a:ext>
            </a:extLst>
          </p:cNvPr>
          <p:cNvSpPr txBox="1"/>
          <p:nvPr/>
        </p:nvSpPr>
        <p:spPr>
          <a:xfrm>
            <a:off x="483032" y="6337215"/>
            <a:ext cx="10829043" cy="369332"/>
          </a:xfrm>
          <a:prstGeom prst="rect">
            <a:avLst/>
          </a:prstGeom>
          <a:noFill/>
        </p:spPr>
        <p:txBody>
          <a:bodyPr wrap="square">
            <a:spAutoFit/>
          </a:bodyPr>
          <a:lstStyle/>
          <a:p>
            <a:r>
              <a:rPr lang="de-DE" dirty="0"/>
              <a:t>https://www.hwr-berlin.de/aktuelles/neuigkeiten/neuigkeit-detail/3084-gute-lehre-zukunftsfaehig-gestalten/</a:t>
            </a:r>
          </a:p>
        </p:txBody>
      </p:sp>
      <p:pic>
        <p:nvPicPr>
          <p:cNvPr id="4" name="Grafik 3">
            <a:extLst>
              <a:ext uri="{FF2B5EF4-FFF2-40B4-BE49-F238E27FC236}">
                <a16:creationId xmlns:a16="http://schemas.microsoft.com/office/drawing/2014/main" id="{246B6F4F-87E4-475F-858C-B6678270BD82}"/>
              </a:ext>
            </a:extLst>
          </p:cNvPr>
          <p:cNvPicPr>
            <a:picLocks noChangeAspect="1"/>
          </p:cNvPicPr>
          <p:nvPr/>
        </p:nvPicPr>
        <p:blipFill>
          <a:blip r:embed="rId4"/>
          <a:stretch>
            <a:fillRect/>
          </a:stretch>
        </p:blipFill>
        <p:spPr>
          <a:xfrm>
            <a:off x="421639" y="1629984"/>
            <a:ext cx="6925167" cy="4426085"/>
          </a:xfrm>
          <a:prstGeom prst="rect">
            <a:avLst/>
          </a:prstGeom>
        </p:spPr>
      </p:pic>
      <p:sp>
        <p:nvSpPr>
          <p:cNvPr id="10" name="Textfeld 9">
            <a:extLst>
              <a:ext uri="{FF2B5EF4-FFF2-40B4-BE49-F238E27FC236}">
                <a16:creationId xmlns:a16="http://schemas.microsoft.com/office/drawing/2014/main" id="{A571FC1A-2A64-47DD-B8A3-B255B7A924D5}"/>
              </a:ext>
            </a:extLst>
          </p:cNvPr>
          <p:cNvSpPr txBox="1"/>
          <p:nvPr/>
        </p:nvSpPr>
        <p:spPr>
          <a:xfrm>
            <a:off x="8049862" y="1292826"/>
            <a:ext cx="3720499" cy="1569660"/>
          </a:xfrm>
          <a:prstGeom prst="rect">
            <a:avLst/>
          </a:prstGeom>
          <a:noFill/>
        </p:spPr>
        <p:txBody>
          <a:bodyPr wrap="square">
            <a:spAutoFit/>
          </a:bodyPr>
          <a:lstStyle/>
          <a:p>
            <a:r>
              <a:rPr lang="de-DE" sz="2400" b="0" dirty="0">
                <a:solidFill>
                  <a:schemeClr val="tx1"/>
                </a:solidFill>
              </a:rPr>
              <a:t>15 Veranstaltungen seit dem WiSe 2022/23 überwiegend </a:t>
            </a:r>
            <a:br>
              <a:rPr lang="de-DE" sz="2400" b="0" dirty="0">
                <a:solidFill>
                  <a:schemeClr val="tx1"/>
                </a:solidFill>
              </a:rPr>
            </a:br>
            <a:r>
              <a:rPr lang="de-DE" sz="2400" b="0" dirty="0">
                <a:solidFill>
                  <a:schemeClr val="tx1"/>
                </a:solidFill>
              </a:rPr>
              <a:t>mit Aufzeichnungen auf der Medienplattform</a:t>
            </a:r>
            <a:endParaRPr lang="de-DE" sz="2400" dirty="0"/>
          </a:p>
        </p:txBody>
      </p:sp>
    </p:spTree>
    <p:extLst>
      <p:ext uri="{BB962C8B-B14F-4D97-AF65-F5344CB8AC3E}">
        <p14:creationId xmlns:p14="http://schemas.microsoft.com/office/powerpoint/2010/main" val="2512224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9789" y="365125"/>
            <a:ext cx="7282934" cy="1325563"/>
          </a:xfrm>
        </p:spPr>
        <p:txBody>
          <a:bodyPr/>
          <a:lstStyle/>
          <a:p>
            <a:r>
              <a:rPr lang="de-DE" dirty="0"/>
              <a:t>Was macht eine gute Promotionsbetreuung aus?</a:t>
            </a:r>
          </a:p>
        </p:txBody>
      </p:sp>
      <p:sp>
        <p:nvSpPr>
          <p:cNvPr id="11" name="Textplatzhalter 4">
            <a:extLst>
              <a:ext uri="{FF2B5EF4-FFF2-40B4-BE49-F238E27FC236}">
                <a16:creationId xmlns:a16="http://schemas.microsoft.com/office/drawing/2014/main" id="{45ECABE7-A793-4E6C-8986-B45A46FE9F62}"/>
              </a:ext>
            </a:extLst>
          </p:cNvPr>
          <p:cNvSpPr txBox="1">
            <a:spLocks/>
          </p:cNvSpPr>
          <p:nvPr/>
        </p:nvSpPr>
        <p:spPr>
          <a:xfrm>
            <a:off x="6274777" y="1677496"/>
            <a:ext cx="4409220" cy="823912"/>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Clr>
                <a:schemeClr val="tx2"/>
              </a:buClr>
              <a:buFont typeface="Arial" panose="020B0604020202020204" pitchFamily="34" charset="0"/>
              <a:buNone/>
              <a:defRPr sz="2400" b="1" kern="1200">
                <a:solidFill>
                  <a:schemeClr val="tx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Clr>
                <a:schemeClr val="tx2"/>
              </a:buClr>
              <a:buFont typeface="Arial" panose="020B0604020202020204" pitchFamily="34" charset="0"/>
              <a:buNone/>
              <a:defRPr sz="2000" b="1" kern="1200">
                <a:solidFill>
                  <a:schemeClr val="tx1"/>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90000"/>
              </a:lnSpc>
              <a:spcBef>
                <a:spcPts val="500"/>
              </a:spcBef>
              <a:buClr>
                <a:schemeClr val="tx2"/>
              </a:buClr>
              <a:buFont typeface="Arial" panose="020B0604020202020204" pitchFamily="34" charset="0"/>
              <a:buNone/>
              <a:defRPr sz="1800" b="1" kern="1200">
                <a:solidFill>
                  <a:schemeClr val="tx1"/>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90000"/>
              </a:lnSpc>
              <a:spcBef>
                <a:spcPts val="500"/>
              </a:spcBef>
              <a:buClr>
                <a:schemeClr val="tx2"/>
              </a:buClr>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90000"/>
              </a:lnSpc>
              <a:spcBef>
                <a:spcPts val="500"/>
              </a:spcBef>
              <a:buClr>
                <a:schemeClr val="tx2"/>
              </a:buClr>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endParaRPr lang="de-DE" dirty="0"/>
          </a:p>
        </p:txBody>
      </p:sp>
      <p:graphicFrame>
        <p:nvGraphicFramePr>
          <p:cNvPr id="3" name="Tabelle 2">
            <a:extLst>
              <a:ext uri="{FF2B5EF4-FFF2-40B4-BE49-F238E27FC236}">
                <a16:creationId xmlns:a16="http://schemas.microsoft.com/office/drawing/2014/main" id="{907C5A23-3FC0-6B4A-6A19-5CAE75ABCDA2}"/>
              </a:ext>
            </a:extLst>
          </p:cNvPr>
          <p:cNvGraphicFramePr>
            <a:graphicFrameLocks noGrp="1"/>
          </p:cNvGraphicFramePr>
          <p:nvPr>
            <p:extLst>
              <p:ext uri="{D42A27DB-BD31-4B8C-83A1-F6EECF244321}">
                <p14:modId xmlns:p14="http://schemas.microsoft.com/office/powerpoint/2010/main" val="954774779"/>
              </p:ext>
            </p:extLst>
          </p:nvPr>
        </p:nvGraphicFramePr>
        <p:xfrm>
          <a:off x="935525" y="1690688"/>
          <a:ext cx="8015435" cy="4001362"/>
        </p:xfrm>
        <a:graphic>
          <a:graphicData uri="http://schemas.openxmlformats.org/drawingml/2006/table">
            <a:tbl>
              <a:tblPr firstRow="1" bandRow="1">
                <a:tableStyleId>{2D5ABB26-0587-4C30-8999-92F81FD0307C}</a:tableStyleId>
              </a:tblPr>
              <a:tblGrid>
                <a:gridCol w="8015435">
                  <a:extLst>
                    <a:ext uri="{9D8B030D-6E8A-4147-A177-3AD203B41FA5}">
                      <a16:colId xmlns:a16="http://schemas.microsoft.com/office/drawing/2014/main" val="2534133690"/>
                    </a:ext>
                  </a:extLst>
                </a:gridCol>
              </a:tblGrid>
              <a:tr h="1779915">
                <a:tc>
                  <a:txBody>
                    <a:bodyPr/>
                    <a:lstStyle/>
                    <a:p>
                      <a:r>
                        <a:rPr lang="de-DE" sz="2400" b="1" i="0" dirty="0">
                          <a:latin typeface="Arial" panose="020B0604020202020204" pitchFamily="34" charset="0"/>
                          <a:cs typeface="Arial" panose="020B0604020202020204" pitchFamily="34" charset="0"/>
                        </a:rPr>
                        <a:t>Agenda für heute</a:t>
                      </a:r>
                    </a:p>
                    <a:p>
                      <a:r>
                        <a:rPr lang="de-DE" sz="2400" i="0" dirty="0">
                          <a:latin typeface="Arial" panose="020B0604020202020204" pitchFamily="34" charset="0"/>
                          <a:cs typeface="Arial" panose="020B0604020202020204" pitchFamily="34" charset="0"/>
                        </a:rPr>
                        <a:t>Begrüßung durch Erste Vizepräsidentin, Frau</a:t>
                      </a:r>
                      <a:r>
                        <a:rPr lang="de-DE" sz="2400" i="0" baseline="0" dirty="0">
                          <a:latin typeface="Arial" panose="020B0604020202020204" pitchFamily="34" charset="0"/>
                          <a:cs typeface="Arial" panose="020B0604020202020204" pitchFamily="34" charset="0"/>
                        </a:rPr>
                        <a:t> Prof. Dr. Schönrock</a:t>
                      </a:r>
                      <a:endParaRPr lang="de-DE" sz="2400" i="0" dirty="0">
                        <a:latin typeface="Arial" panose="020B0604020202020204" pitchFamily="34" charset="0"/>
                        <a:cs typeface="Arial" panose="020B0604020202020204" pitchFamily="34" charset="0"/>
                      </a:endParaRPr>
                    </a:p>
                    <a:p>
                      <a:r>
                        <a:rPr lang="de-DE" sz="2400" i="0" kern="1200" dirty="0">
                          <a:solidFill>
                            <a:schemeClr val="tx1"/>
                          </a:solidFill>
                          <a:effectLst/>
                          <a:latin typeface="Arial" panose="020B0604020202020204" pitchFamily="34" charset="0"/>
                          <a:ea typeface="+mn-ea"/>
                          <a:cs typeface="Arial" panose="020B0604020202020204" pitchFamily="34" charset="0"/>
                        </a:rPr>
                        <a:t> </a:t>
                      </a:r>
                    </a:p>
                    <a:p>
                      <a:r>
                        <a:rPr lang="de-DE" sz="2400" b="0" i="0" u="none" kern="1200" dirty="0">
                          <a:solidFill>
                            <a:schemeClr val="tx1"/>
                          </a:solidFill>
                          <a:effectLst/>
                          <a:latin typeface="Arial" panose="020B0604020202020204" pitchFamily="34" charset="0"/>
                          <a:ea typeface="+mn-ea"/>
                          <a:cs typeface="Arial" panose="020B0604020202020204" pitchFamily="34" charset="0"/>
                        </a:rPr>
                        <a:t>Kurze Statements zu den verschiedenen Erfahrungen in den Fachbereichen</a:t>
                      </a:r>
                    </a:p>
                  </a:txBody>
                  <a:tcPr/>
                </a:tc>
                <a:extLst>
                  <a:ext uri="{0D108BD9-81ED-4DB2-BD59-A6C34878D82A}">
                    <a16:rowId xmlns:a16="http://schemas.microsoft.com/office/drawing/2014/main" val="3356600516"/>
                  </a:ext>
                </a:extLst>
              </a:tr>
              <a:tr h="444979">
                <a:tc>
                  <a:txBody>
                    <a:bodyPr/>
                    <a:lstStyle/>
                    <a:p>
                      <a:endParaRPr lang="de-DE" sz="2400" i="0" baseline="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085423028"/>
                  </a:ext>
                </a:extLst>
              </a:tr>
              <a:tr h="800962">
                <a:tc>
                  <a:txBody>
                    <a:bodyPr/>
                    <a:lstStyle/>
                    <a:p>
                      <a:r>
                        <a:rPr lang="de-DE" sz="2400" i="0" dirty="0">
                          <a:latin typeface="Arial" panose="020B0604020202020204" pitchFamily="34" charset="0"/>
                          <a:cs typeface="Arial" panose="020B0604020202020204" pitchFamily="34" charset="0"/>
                        </a:rPr>
                        <a:t>Austausch und Diskussion</a:t>
                      </a:r>
                      <a:endParaRPr lang="de-DE" sz="2400" i="0" baseline="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613710248"/>
                  </a:ext>
                </a:extLst>
              </a:tr>
              <a:tr h="44497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2400" i="0" dirty="0">
                          <a:latin typeface="Arial" panose="020B0604020202020204" pitchFamily="34" charset="0"/>
                          <a:cs typeface="Arial" panose="020B0604020202020204" pitchFamily="34" charset="0"/>
                        </a:rPr>
                        <a:t>Ausblick und Verabschiedung</a:t>
                      </a:r>
                    </a:p>
                  </a:txBody>
                  <a:tcPr/>
                </a:tc>
                <a:extLst>
                  <a:ext uri="{0D108BD9-81ED-4DB2-BD59-A6C34878D82A}">
                    <a16:rowId xmlns:a16="http://schemas.microsoft.com/office/drawing/2014/main" val="4141194213"/>
                  </a:ext>
                </a:extLst>
              </a:tr>
            </a:tbl>
          </a:graphicData>
        </a:graphic>
      </p:graphicFrame>
      <p:pic>
        <p:nvPicPr>
          <p:cNvPr id="4" name="Bildplatzhalter 20">
            <a:extLst>
              <a:ext uri="{FF2B5EF4-FFF2-40B4-BE49-F238E27FC236}">
                <a16:creationId xmlns:a16="http://schemas.microsoft.com/office/drawing/2014/main" id="{9F10A12C-2AE7-8F5E-32D1-D4F68D7238EF}"/>
              </a:ext>
            </a:extLst>
          </p:cNvPr>
          <p:cNvPicPr>
            <a:picLocks noChangeAspect="1"/>
          </p:cNvPicPr>
          <p:nvPr/>
        </p:nvPicPr>
        <p:blipFill>
          <a:blip r:embed="rId3">
            <a:extLst>
              <a:ext uri="{28A0092B-C50C-407E-A947-70E740481C1C}">
                <a14:useLocalDpi xmlns:a14="http://schemas.microsoft.com/office/drawing/2010/main" val="0"/>
              </a:ext>
            </a:extLst>
          </a:blip>
          <a:srcRect l="23527" r="23527"/>
          <a:stretch/>
        </p:blipFill>
        <p:spPr>
          <a:xfrm>
            <a:off x="9042149" y="1578724"/>
            <a:ext cx="3149851" cy="3898001"/>
          </a:xfrm>
          <a:custGeom>
            <a:avLst/>
            <a:gdLst>
              <a:gd name="connsiteX0" fmla="*/ 2166202 w 3491804"/>
              <a:gd name="connsiteY0" fmla="*/ 0 h 4331862"/>
              <a:gd name="connsiteX1" fmla="*/ 3377346 w 3491804"/>
              <a:gd name="connsiteY1" fmla="*/ 369907 h 4331862"/>
              <a:gd name="connsiteX2" fmla="*/ 3491804 w 3491804"/>
              <a:gd name="connsiteY2" fmla="*/ 455486 h 4331862"/>
              <a:gd name="connsiteX3" fmla="*/ 3491804 w 3491804"/>
              <a:gd name="connsiteY3" fmla="*/ 3876376 h 4331862"/>
              <a:gd name="connsiteX4" fmla="*/ 3377346 w 3491804"/>
              <a:gd name="connsiteY4" fmla="*/ 3961955 h 4331862"/>
              <a:gd name="connsiteX5" fmla="*/ 2166202 w 3491804"/>
              <a:gd name="connsiteY5" fmla="*/ 4331862 h 4331862"/>
              <a:gd name="connsiteX6" fmla="*/ 0 w 3491804"/>
              <a:gd name="connsiteY6" fmla="*/ 2165931 h 4331862"/>
              <a:gd name="connsiteX7" fmla="*/ 2166202 w 3491804"/>
              <a:gd name="connsiteY7" fmla="*/ 0 h 43318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91804" h="4331862">
                <a:moveTo>
                  <a:pt x="2166202" y="0"/>
                </a:moveTo>
                <a:cubicBezTo>
                  <a:pt x="2614837" y="0"/>
                  <a:pt x="3031618" y="136367"/>
                  <a:pt x="3377346" y="369907"/>
                </a:cubicBezTo>
                <a:lnTo>
                  <a:pt x="3491804" y="455486"/>
                </a:lnTo>
                <a:lnTo>
                  <a:pt x="3491804" y="3876376"/>
                </a:lnTo>
                <a:lnTo>
                  <a:pt x="3377346" y="3961955"/>
                </a:lnTo>
                <a:cubicBezTo>
                  <a:pt x="3031618" y="4195495"/>
                  <a:pt x="2614837" y="4331862"/>
                  <a:pt x="2166202" y="4331862"/>
                </a:cubicBezTo>
                <a:cubicBezTo>
                  <a:pt x="969842" y="4331862"/>
                  <a:pt x="0" y="3362142"/>
                  <a:pt x="0" y="2165931"/>
                </a:cubicBezTo>
                <a:cubicBezTo>
                  <a:pt x="0" y="969720"/>
                  <a:pt x="969842" y="0"/>
                  <a:pt x="2166202" y="0"/>
                </a:cubicBezTo>
                <a:close/>
              </a:path>
            </a:pathLst>
          </a:custGeom>
        </p:spPr>
      </p:pic>
      <p:sp>
        <p:nvSpPr>
          <p:cNvPr id="5" name="Textplatzhalter 13">
            <a:extLst>
              <a:ext uri="{FF2B5EF4-FFF2-40B4-BE49-F238E27FC236}">
                <a16:creationId xmlns:a16="http://schemas.microsoft.com/office/drawing/2014/main" id="{D0246ABD-264B-AF5E-DFD1-FFF4AFE753AF}"/>
              </a:ext>
            </a:extLst>
          </p:cNvPr>
          <p:cNvSpPr txBox="1">
            <a:spLocks/>
          </p:cNvSpPr>
          <p:nvPr/>
        </p:nvSpPr>
        <p:spPr>
          <a:xfrm rot="16200000">
            <a:off x="10376294" y="3339306"/>
            <a:ext cx="3240000" cy="179388"/>
          </a:xfrm>
          <a:prstGeom prst="rect">
            <a:avLst/>
          </a:prstGeom>
        </p:spPr>
        <p:txBody>
          <a:bodyPr/>
          <a:lstStyle>
            <a:lvl1pPr algn="l" defTabSz="288000" rtl="0" eaLnBrk="1" fontAlgn="base" hangingPunct="1">
              <a:lnSpc>
                <a:spcPct val="100000"/>
              </a:lnSpc>
              <a:spcBef>
                <a:spcPct val="0"/>
              </a:spcBef>
              <a:spcAft>
                <a:spcPts val="900"/>
              </a:spcAft>
              <a:buClr>
                <a:srgbClr val="6F6F6F"/>
              </a:buClr>
              <a:buFont typeface="Arial" charset="0"/>
              <a:tabLst>
                <a:tab pos="1152000" algn="l"/>
              </a:tabLst>
              <a:defRPr sz="1800" b="0" kern="1200">
                <a:solidFill>
                  <a:schemeClr val="tx1"/>
                </a:solidFill>
                <a:latin typeface="Arial" pitchFamily="34" charset="0"/>
                <a:ea typeface="+mn-ea"/>
                <a:cs typeface="Arial" pitchFamily="34" charset="0"/>
              </a:defRPr>
            </a:lvl1pPr>
            <a:lvl2pPr marL="180000" indent="-180000" algn="l" defTabSz="288000" rtl="0" eaLnBrk="1" fontAlgn="base" hangingPunct="1">
              <a:lnSpc>
                <a:spcPct val="100000"/>
              </a:lnSpc>
              <a:spcBef>
                <a:spcPct val="0"/>
              </a:spcBef>
              <a:spcAft>
                <a:spcPts val="900"/>
              </a:spcAft>
              <a:buClr>
                <a:schemeClr val="accent1"/>
              </a:buClr>
              <a:buFont typeface="Arial" panose="020B0604020202020204" pitchFamily="34" charset="0"/>
              <a:buChar char="•"/>
              <a:tabLst>
                <a:tab pos="1152000" algn="l"/>
              </a:tabLst>
              <a:defRPr sz="1800" b="0" kern="1200">
                <a:solidFill>
                  <a:schemeClr val="tx1"/>
                </a:solidFill>
                <a:latin typeface="Arial" pitchFamily="34" charset="0"/>
                <a:ea typeface="+mn-ea"/>
                <a:cs typeface="Arial" pitchFamily="34" charset="0"/>
              </a:defRPr>
            </a:lvl2pPr>
            <a:lvl3pPr marL="360000" indent="-180000" algn="l" defTabSz="288000" rtl="0" eaLnBrk="1" fontAlgn="base" hangingPunct="1">
              <a:lnSpc>
                <a:spcPct val="100000"/>
              </a:lnSpc>
              <a:spcBef>
                <a:spcPct val="0"/>
              </a:spcBef>
              <a:spcAft>
                <a:spcPts val="900"/>
              </a:spcAft>
              <a:buClr>
                <a:schemeClr val="accent1"/>
              </a:buClr>
              <a:buFont typeface="Arial" charset="0"/>
              <a:buChar char="•"/>
              <a:tabLst>
                <a:tab pos="1152000" algn="l"/>
              </a:tabLst>
              <a:defRPr sz="1800" b="0" kern="1200">
                <a:solidFill>
                  <a:schemeClr val="tx1"/>
                </a:solidFill>
                <a:latin typeface="Arial" pitchFamily="34" charset="0"/>
                <a:ea typeface="+mn-ea"/>
                <a:cs typeface="Arial" pitchFamily="34" charset="0"/>
              </a:defRPr>
            </a:lvl3pPr>
            <a:lvl4pPr marL="540000" indent="-180000" algn="l" defTabSz="288000" rtl="0" eaLnBrk="1" fontAlgn="base" hangingPunct="1">
              <a:lnSpc>
                <a:spcPct val="100000"/>
              </a:lnSpc>
              <a:spcBef>
                <a:spcPct val="0"/>
              </a:spcBef>
              <a:spcAft>
                <a:spcPts val="900"/>
              </a:spcAft>
              <a:buClr>
                <a:schemeClr val="accent1"/>
              </a:buClr>
              <a:buFont typeface="Arial" charset="0"/>
              <a:buChar char="•"/>
              <a:tabLst>
                <a:tab pos="1152000" algn="l"/>
              </a:tabLst>
              <a:defRPr sz="1400" b="0" kern="1200">
                <a:solidFill>
                  <a:schemeClr val="tx1"/>
                </a:solidFill>
                <a:latin typeface="Arial" pitchFamily="34" charset="0"/>
                <a:ea typeface="+mn-ea"/>
                <a:cs typeface="Arial" pitchFamily="34" charset="0"/>
              </a:defRPr>
            </a:lvl4pPr>
            <a:lvl5pPr marL="540000" indent="-180000" algn="l" defTabSz="288000" rtl="0" eaLnBrk="1" fontAlgn="base" hangingPunct="1">
              <a:lnSpc>
                <a:spcPct val="100000"/>
              </a:lnSpc>
              <a:spcBef>
                <a:spcPct val="0"/>
              </a:spcBef>
              <a:spcAft>
                <a:spcPts val="900"/>
              </a:spcAft>
              <a:buClr>
                <a:schemeClr val="accent1"/>
              </a:buClr>
              <a:buFont typeface="Arial" charset="0"/>
              <a:buChar char="•"/>
              <a:tabLst>
                <a:tab pos="1152000" algn="l"/>
              </a:tabLst>
              <a:defRPr sz="1400" b="0" kern="1200">
                <a:solidFill>
                  <a:schemeClr val="tx1"/>
                </a:solidFill>
                <a:latin typeface="Arial" pitchFamily="34" charset="0"/>
                <a:ea typeface="+mn-ea"/>
                <a:cs typeface="Arial" pitchFamily="34" charset="0"/>
              </a:defRPr>
            </a:lvl5pPr>
            <a:lvl6pPr marL="540000" indent="-180000" algn="l" defTabSz="914400" rtl="0" eaLnBrk="1" latinLnBrk="0" hangingPunct="1">
              <a:spcBef>
                <a:spcPts val="0"/>
              </a:spcBef>
              <a:spcAft>
                <a:spcPts val="900"/>
              </a:spcAft>
              <a:buClr>
                <a:schemeClr val="accent1"/>
              </a:buClr>
              <a:buFont typeface="Arial" pitchFamily="34" charset="0"/>
              <a:buChar char="•"/>
              <a:defRPr sz="1400" kern="1200" baseline="0">
                <a:solidFill>
                  <a:schemeClr val="tx1"/>
                </a:solidFill>
                <a:latin typeface="+mn-lt"/>
                <a:ea typeface="+mn-ea"/>
                <a:cs typeface="+mn-cs"/>
              </a:defRPr>
            </a:lvl6pPr>
            <a:lvl7pPr marL="540000" indent="-180000" algn="l" defTabSz="914400" rtl="0" eaLnBrk="1" latinLnBrk="0" hangingPunct="1">
              <a:spcBef>
                <a:spcPts val="0"/>
              </a:spcBef>
              <a:spcAft>
                <a:spcPts val="900"/>
              </a:spcAft>
              <a:buClr>
                <a:schemeClr val="accent1"/>
              </a:buClr>
              <a:buFont typeface="Arial" pitchFamily="34" charset="0"/>
              <a:buChar char="•"/>
              <a:defRPr sz="1400" kern="1200">
                <a:solidFill>
                  <a:schemeClr val="tx1"/>
                </a:solidFill>
                <a:latin typeface="+mn-lt"/>
                <a:ea typeface="+mn-ea"/>
                <a:cs typeface="+mn-cs"/>
              </a:defRPr>
            </a:lvl7pPr>
            <a:lvl8pPr marL="540000" indent="-180000" algn="l" defTabSz="914400" rtl="0" eaLnBrk="1" latinLnBrk="0" hangingPunct="1">
              <a:spcBef>
                <a:spcPts val="0"/>
              </a:spcBef>
              <a:spcAft>
                <a:spcPts val="900"/>
              </a:spcAft>
              <a:buClr>
                <a:schemeClr val="accent1"/>
              </a:buClr>
              <a:buFont typeface="Arial" pitchFamily="34" charset="0"/>
              <a:buChar char="•"/>
              <a:defRPr sz="1400" kern="1200">
                <a:solidFill>
                  <a:schemeClr val="tx1"/>
                </a:solidFill>
                <a:latin typeface="+mn-lt"/>
                <a:ea typeface="+mn-ea"/>
                <a:cs typeface="+mn-cs"/>
              </a:defRPr>
            </a:lvl8pPr>
            <a:lvl9pPr marL="540000" indent="-180000" algn="l" defTabSz="914400" rtl="0" eaLnBrk="1" latinLnBrk="0" hangingPunct="1">
              <a:spcBef>
                <a:spcPts val="0"/>
              </a:spcBef>
              <a:spcAft>
                <a:spcPts val="900"/>
              </a:spcAft>
              <a:buClr>
                <a:schemeClr val="accent1"/>
              </a:buClr>
              <a:buFont typeface="Arial" pitchFamily="34" charset="0"/>
              <a:buChar char="•"/>
              <a:defRPr sz="1400" kern="1200">
                <a:solidFill>
                  <a:schemeClr val="tx1"/>
                </a:solidFill>
                <a:latin typeface="+mn-lt"/>
                <a:ea typeface="+mn-ea"/>
                <a:cs typeface="+mn-cs"/>
              </a:defRPr>
            </a:lvl9pPr>
          </a:lstStyle>
          <a:p>
            <a:r>
              <a:rPr lang="de-DE" sz="900" dirty="0">
                <a:solidFill>
                  <a:schemeClr val="bg1"/>
                </a:solidFill>
              </a:rPr>
              <a:t>© </a:t>
            </a:r>
            <a:r>
              <a:rPr lang="de-DE" sz="900" dirty="0" err="1">
                <a:solidFill>
                  <a:schemeClr val="bg1"/>
                </a:solidFill>
              </a:rPr>
              <a:t>getty</a:t>
            </a:r>
            <a:r>
              <a:rPr lang="de-DE" sz="900" dirty="0">
                <a:solidFill>
                  <a:schemeClr val="bg1"/>
                </a:solidFill>
              </a:rPr>
              <a:t> </a:t>
            </a:r>
            <a:r>
              <a:rPr lang="de-DE" sz="900" dirty="0" err="1">
                <a:solidFill>
                  <a:schemeClr val="bg1"/>
                </a:solidFill>
              </a:rPr>
              <a:t>images</a:t>
            </a:r>
            <a:r>
              <a:rPr lang="de-DE" sz="900" dirty="0">
                <a:solidFill>
                  <a:schemeClr val="bg1"/>
                </a:solidFill>
              </a:rPr>
              <a:t> – </a:t>
            </a:r>
            <a:r>
              <a:rPr lang="de-DE" sz="900" dirty="0" err="1">
                <a:solidFill>
                  <a:schemeClr val="bg1"/>
                </a:solidFill>
              </a:rPr>
              <a:t>credit</a:t>
            </a:r>
            <a:r>
              <a:rPr lang="de-DE" sz="900" dirty="0">
                <a:solidFill>
                  <a:schemeClr val="bg1"/>
                </a:solidFill>
              </a:rPr>
              <a:t>: </a:t>
            </a:r>
            <a:r>
              <a:rPr lang="de-DE" sz="900" dirty="0" err="1">
                <a:solidFill>
                  <a:schemeClr val="bg1"/>
                </a:solidFill>
              </a:rPr>
              <a:t>fotosipsak</a:t>
            </a:r>
            <a:endParaRPr lang="de-DE" dirty="0">
              <a:solidFill>
                <a:schemeClr val="bg1"/>
              </a:solidFill>
            </a:endParaRPr>
          </a:p>
        </p:txBody>
      </p:sp>
    </p:spTree>
    <p:extLst>
      <p:ext uri="{BB962C8B-B14F-4D97-AF65-F5344CB8AC3E}">
        <p14:creationId xmlns:p14="http://schemas.microsoft.com/office/powerpoint/2010/main" val="2207716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12278" y="483878"/>
            <a:ext cx="7426960" cy="1325563"/>
          </a:xfrm>
        </p:spPr>
        <p:txBody>
          <a:bodyPr/>
          <a:lstStyle/>
          <a:p>
            <a:r>
              <a:rPr lang="de-DE" dirty="0"/>
              <a:t>Was macht gute Promotionsbetreuung aus?</a:t>
            </a:r>
          </a:p>
        </p:txBody>
      </p:sp>
      <p:sp>
        <p:nvSpPr>
          <p:cNvPr id="11" name="Textplatzhalter 4">
            <a:extLst>
              <a:ext uri="{FF2B5EF4-FFF2-40B4-BE49-F238E27FC236}">
                <a16:creationId xmlns:a16="http://schemas.microsoft.com/office/drawing/2014/main" id="{45ECABE7-A793-4E6C-8986-B45A46FE9F62}"/>
              </a:ext>
            </a:extLst>
          </p:cNvPr>
          <p:cNvSpPr txBox="1">
            <a:spLocks/>
          </p:cNvSpPr>
          <p:nvPr/>
        </p:nvSpPr>
        <p:spPr>
          <a:xfrm>
            <a:off x="6274777" y="1677496"/>
            <a:ext cx="4409220" cy="823912"/>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Clr>
                <a:schemeClr val="tx2"/>
              </a:buClr>
              <a:buFont typeface="Arial" panose="020B0604020202020204" pitchFamily="34" charset="0"/>
              <a:buNone/>
              <a:defRPr sz="2400" b="1" kern="1200">
                <a:solidFill>
                  <a:schemeClr val="tx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Clr>
                <a:schemeClr val="tx2"/>
              </a:buClr>
              <a:buFont typeface="Arial" panose="020B0604020202020204" pitchFamily="34" charset="0"/>
              <a:buNone/>
              <a:defRPr sz="2000" b="1" kern="1200">
                <a:solidFill>
                  <a:schemeClr val="tx1"/>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90000"/>
              </a:lnSpc>
              <a:spcBef>
                <a:spcPts val="500"/>
              </a:spcBef>
              <a:buClr>
                <a:schemeClr val="tx2"/>
              </a:buClr>
              <a:buFont typeface="Arial" panose="020B0604020202020204" pitchFamily="34" charset="0"/>
              <a:buNone/>
              <a:defRPr sz="1800" b="1" kern="1200">
                <a:solidFill>
                  <a:schemeClr val="tx1"/>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90000"/>
              </a:lnSpc>
              <a:spcBef>
                <a:spcPts val="500"/>
              </a:spcBef>
              <a:buClr>
                <a:schemeClr val="tx2"/>
              </a:buClr>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90000"/>
              </a:lnSpc>
              <a:spcBef>
                <a:spcPts val="500"/>
              </a:spcBef>
              <a:buClr>
                <a:schemeClr val="tx2"/>
              </a:buClr>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endParaRPr lang="de-DE" dirty="0"/>
          </a:p>
        </p:txBody>
      </p:sp>
      <p:pic>
        <p:nvPicPr>
          <p:cNvPr id="4" name="Bildplatzhalter 31">
            <a:extLst>
              <a:ext uri="{FF2B5EF4-FFF2-40B4-BE49-F238E27FC236}">
                <a16:creationId xmlns:a16="http://schemas.microsoft.com/office/drawing/2014/main" id="{57E8926C-45E1-20F2-A0A1-0C87ED49151F}"/>
              </a:ext>
            </a:extLst>
          </p:cNvPr>
          <p:cNvPicPr>
            <a:picLocks noChangeAspect="1"/>
          </p:cNvPicPr>
          <p:nvPr/>
        </p:nvPicPr>
        <p:blipFill>
          <a:blip r:embed="rId3">
            <a:extLst>
              <a:ext uri="{28A0092B-C50C-407E-A947-70E740481C1C}">
                <a14:useLocalDpi xmlns:a14="http://schemas.microsoft.com/office/drawing/2010/main" val="0"/>
              </a:ext>
            </a:extLst>
          </a:blip>
          <a:srcRect t="8749" b="8749"/>
          <a:stretch/>
        </p:blipFill>
        <p:spPr>
          <a:xfrm>
            <a:off x="8835242" y="2089452"/>
            <a:ext cx="3356758" cy="4154052"/>
          </a:xfrm>
          <a:custGeom>
            <a:avLst/>
            <a:gdLst>
              <a:gd name="connsiteX0" fmla="*/ 2166202 w 3491804"/>
              <a:gd name="connsiteY0" fmla="*/ 0 h 4331862"/>
              <a:gd name="connsiteX1" fmla="*/ 3377346 w 3491804"/>
              <a:gd name="connsiteY1" fmla="*/ 369907 h 4331862"/>
              <a:gd name="connsiteX2" fmla="*/ 3491804 w 3491804"/>
              <a:gd name="connsiteY2" fmla="*/ 455486 h 4331862"/>
              <a:gd name="connsiteX3" fmla="*/ 3491804 w 3491804"/>
              <a:gd name="connsiteY3" fmla="*/ 3876376 h 4331862"/>
              <a:gd name="connsiteX4" fmla="*/ 3377346 w 3491804"/>
              <a:gd name="connsiteY4" fmla="*/ 3961955 h 4331862"/>
              <a:gd name="connsiteX5" fmla="*/ 2166202 w 3491804"/>
              <a:gd name="connsiteY5" fmla="*/ 4331862 h 4331862"/>
              <a:gd name="connsiteX6" fmla="*/ 0 w 3491804"/>
              <a:gd name="connsiteY6" fmla="*/ 2165931 h 4331862"/>
              <a:gd name="connsiteX7" fmla="*/ 2166202 w 3491804"/>
              <a:gd name="connsiteY7" fmla="*/ 0 h 43318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91804" h="4331862">
                <a:moveTo>
                  <a:pt x="2166202" y="0"/>
                </a:moveTo>
                <a:cubicBezTo>
                  <a:pt x="2614837" y="0"/>
                  <a:pt x="3031618" y="136367"/>
                  <a:pt x="3377346" y="369907"/>
                </a:cubicBezTo>
                <a:lnTo>
                  <a:pt x="3491804" y="455486"/>
                </a:lnTo>
                <a:lnTo>
                  <a:pt x="3491804" y="3876376"/>
                </a:lnTo>
                <a:lnTo>
                  <a:pt x="3377346" y="3961955"/>
                </a:lnTo>
                <a:cubicBezTo>
                  <a:pt x="3031618" y="4195495"/>
                  <a:pt x="2614837" y="4331862"/>
                  <a:pt x="2166202" y="4331862"/>
                </a:cubicBezTo>
                <a:cubicBezTo>
                  <a:pt x="969842" y="4331862"/>
                  <a:pt x="0" y="3362142"/>
                  <a:pt x="0" y="2165931"/>
                </a:cubicBezTo>
                <a:cubicBezTo>
                  <a:pt x="0" y="969720"/>
                  <a:pt x="969842" y="0"/>
                  <a:pt x="2166202" y="0"/>
                </a:cubicBezTo>
                <a:close/>
              </a:path>
            </a:pathLst>
          </a:custGeom>
        </p:spPr>
      </p:pic>
      <p:sp>
        <p:nvSpPr>
          <p:cNvPr id="8" name="Textfeld 7">
            <a:extLst>
              <a:ext uri="{FF2B5EF4-FFF2-40B4-BE49-F238E27FC236}">
                <a16:creationId xmlns:a16="http://schemas.microsoft.com/office/drawing/2014/main" id="{92BB7913-3D19-930F-96F1-BEB3F0AD0EF9}"/>
              </a:ext>
            </a:extLst>
          </p:cNvPr>
          <p:cNvSpPr txBox="1"/>
          <p:nvPr/>
        </p:nvSpPr>
        <p:spPr>
          <a:xfrm>
            <a:off x="412278" y="1745208"/>
            <a:ext cx="7426960" cy="4247317"/>
          </a:xfrm>
          <a:prstGeom prst="rect">
            <a:avLst/>
          </a:prstGeom>
          <a:noFill/>
        </p:spPr>
        <p:txBody>
          <a:bodyPr wrap="square">
            <a:spAutoFit/>
          </a:bodyPr>
          <a:lstStyle/>
          <a:p>
            <a:r>
              <a:rPr lang="de-DE" sz="1800" b="1" i="1" u="none" strike="noStrike" baseline="0" dirty="0">
                <a:solidFill>
                  <a:srgbClr val="000000"/>
                </a:solidFill>
                <a:latin typeface="Arial" panose="020B0604020202020204" pitchFamily="34" charset="0"/>
                <a:cs typeface="Arial" panose="020B0604020202020204" pitchFamily="34" charset="0"/>
              </a:rPr>
              <a:t>Ein Professor aus dem FB2:</a:t>
            </a:r>
          </a:p>
          <a:p>
            <a:endParaRPr lang="de-DE" sz="1800" b="0" i="0" u="none" strike="noStrike" baseline="0" dirty="0">
              <a:solidFill>
                <a:srgbClr val="000000"/>
              </a:solidFill>
              <a:latin typeface="Arial" panose="020B0604020202020204" pitchFamily="34" charset="0"/>
              <a:cs typeface="Arial" panose="020B0604020202020204" pitchFamily="34" charset="0"/>
            </a:endParaRPr>
          </a:p>
          <a:p>
            <a:r>
              <a:rPr lang="de-DE" sz="1800" b="0" i="0" u="none" strike="noStrike" baseline="0" dirty="0">
                <a:solidFill>
                  <a:srgbClr val="000000"/>
                </a:solidFill>
                <a:latin typeface="Arial" panose="020B0604020202020204" pitchFamily="34" charset="0"/>
                <a:cs typeface="Arial" panose="020B0604020202020204" pitchFamily="34" charset="0"/>
              </a:rPr>
              <a:t>Zu den erfolgreichsten Erfahrungen: „Im Idealfall bringen meine Promovierenden die fachlichen Impulse ein und treiben die inhaltliche Entwicklung der Arbeit selbstständig voran. Meine Aufgabe sehe ich in diesem Prozess vor allem in der Rolle eines partnerschaftlich agierenden Coaches, wissenschaftlichen Beraters und kritischen Sparringspartners.“ </a:t>
            </a:r>
          </a:p>
          <a:p>
            <a:endParaRPr lang="de-DE" sz="1800" b="0" i="0" u="none" strike="noStrike" baseline="0" dirty="0">
              <a:solidFill>
                <a:srgbClr val="000000"/>
              </a:solidFill>
              <a:latin typeface="Arial" panose="020B0604020202020204" pitchFamily="34" charset="0"/>
              <a:cs typeface="Arial" panose="020B0604020202020204" pitchFamily="34" charset="0"/>
            </a:endParaRPr>
          </a:p>
          <a:p>
            <a:r>
              <a:rPr lang="de-DE" sz="1800" b="0" i="0" u="none" strike="noStrike" baseline="0" dirty="0">
                <a:solidFill>
                  <a:srgbClr val="000000"/>
                </a:solidFill>
                <a:latin typeface="Arial" panose="020B0604020202020204" pitchFamily="34" charset="0"/>
                <a:cs typeface="Arial" panose="020B0604020202020204" pitchFamily="34" charset="0"/>
              </a:rPr>
              <a:t>Zu den schwierigsten Erfahrungen: „Die Fragmentierung der Bachelor- und Masterstudiengänge (u.a. kurze Laufzeiten, diversifizierte Hochschultypen, …) führten nicht zwangsläufig zu verbesserten wissenschaftlichen Kompetenzen. Sich anschließende Promotionsvorhaben müssen diese Lücken auf der Grundlage einhergehender Ausbildungen ggf. schließen.“ </a:t>
            </a:r>
            <a:endParaRPr lang="de-DE" dirty="0">
              <a:latin typeface="Arial" panose="020B0604020202020204" pitchFamily="34" charset="0"/>
              <a:cs typeface="Arial" panose="020B0604020202020204" pitchFamily="34" charset="0"/>
            </a:endParaRPr>
          </a:p>
        </p:txBody>
      </p:sp>
      <p:sp>
        <p:nvSpPr>
          <p:cNvPr id="12" name="Textplatzhalter 15">
            <a:extLst>
              <a:ext uri="{FF2B5EF4-FFF2-40B4-BE49-F238E27FC236}">
                <a16:creationId xmlns:a16="http://schemas.microsoft.com/office/drawing/2014/main" id="{57A104A8-DAF6-6A60-28A1-C3D01CAB71F6}"/>
              </a:ext>
            </a:extLst>
          </p:cNvPr>
          <p:cNvSpPr txBox="1">
            <a:spLocks/>
          </p:cNvSpPr>
          <p:nvPr/>
        </p:nvSpPr>
        <p:spPr>
          <a:xfrm rot="16200000">
            <a:off x="10373046" y="4186395"/>
            <a:ext cx="3240000" cy="179388"/>
          </a:xfrm>
          <a:prstGeom prst="rect">
            <a:avLst/>
          </a:prstGeom>
        </p:spPr>
        <p:txBody>
          <a:bodyPr/>
          <a:lstStyle>
            <a:lvl1pPr algn="l" defTabSz="288000" rtl="0" eaLnBrk="1" fontAlgn="base" hangingPunct="1">
              <a:lnSpc>
                <a:spcPct val="100000"/>
              </a:lnSpc>
              <a:spcBef>
                <a:spcPct val="0"/>
              </a:spcBef>
              <a:spcAft>
                <a:spcPts val="900"/>
              </a:spcAft>
              <a:buClr>
                <a:srgbClr val="6F6F6F"/>
              </a:buClr>
              <a:buFont typeface="Arial" charset="0"/>
              <a:tabLst>
                <a:tab pos="1152000" algn="l"/>
              </a:tabLst>
              <a:defRPr sz="1800" b="0" kern="1200">
                <a:solidFill>
                  <a:schemeClr val="tx1"/>
                </a:solidFill>
                <a:latin typeface="Arial" pitchFamily="34" charset="0"/>
                <a:ea typeface="+mn-ea"/>
                <a:cs typeface="Arial" pitchFamily="34" charset="0"/>
              </a:defRPr>
            </a:lvl1pPr>
            <a:lvl2pPr marL="180000" indent="-180000" algn="l" defTabSz="288000" rtl="0" eaLnBrk="1" fontAlgn="base" hangingPunct="1">
              <a:lnSpc>
                <a:spcPct val="100000"/>
              </a:lnSpc>
              <a:spcBef>
                <a:spcPct val="0"/>
              </a:spcBef>
              <a:spcAft>
                <a:spcPts val="900"/>
              </a:spcAft>
              <a:buClr>
                <a:schemeClr val="accent1"/>
              </a:buClr>
              <a:buFont typeface="Arial" panose="020B0604020202020204" pitchFamily="34" charset="0"/>
              <a:buChar char="•"/>
              <a:tabLst>
                <a:tab pos="1152000" algn="l"/>
              </a:tabLst>
              <a:defRPr sz="1800" b="0" kern="1200">
                <a:solidFill>
                  <a:schemeClr val="tx1"/>
                </a:solidFill>
                <a:latin typeface="Arial" pitchFamily="34" charset="0"/>
                <a:ea typeface="+mn-ea"/>
                <a:cs typeface="Arial" pitchFamily="34" charset="0"/>
              </a:defRPr>
            </a:lvl2pPr>
            <a:lvl3pPr marL="360000" indent="-180000" algn="l" defTabSz="288000" rtl="0" eaLnBrk="1" fontAlgn="base" hangingPunct="1">
              <a:lnSpc>
                <a:spcPct val="100000"/>
              </a:lnSpc>
              <a:spcBef>
                <a:spcPct val="0"/>
              </a:spcBef>
              <a:spcAft>
                <a:spcPts val="900"/>
              </a:spcAft>
              <a:buClr>
                <a:schemeClr val="accent1"/>
              </a:buClr>
              <a:buFont typeface="Arial" charset="0"/>
              <a:buChar char="•"/>
              <a:tabLst>
                <a:tab pos="1152000" algn="l"/>
              </a:tabLst>
              <a:defRPr sz="1800" b="0" kern="1200">
                <a:solidFill>
                  <a:schemeClr val="tx1"/>
                </a:solidFill>
                <a:latin typeface="Arial" pitchFamily="34" charset="0"/>
                <a:ea typeface="+mn-ea"/>
                <a:cs typeface="Arial" pitchFamily="34" charset="0"/>
              </a:defRPr>
            </a:lvl3pPr>
            <a:lvl4pPr marL="540000" indent="-180000" algn="l" defTabSz="288000" rtl="0" eaLnBrk="1" fontAlgn="base" hangingPunct="1">
              <a:lnSpc>
                <a:spcPct val="100000"/>
              </a:lnSpc>
              <a:spcBef>
                <a:spcPct val="0"/>
              </a:spcBef>
              <a:spcAft>
                <a:spcPts val="900"/>
              </a:spcAft>
              <a:buClr>
                <a:schemeClr val="accent1"/>
              </a:buClr>
              <a:buFont typeface="Arial" charset="0"/>
              <a:buChar char="•"/>
              <a:tabLst>
                <a:tab pos="1152000" algn="l"/>
              </a:tabLst>
              <a:defRPr sz="1400" b="0" kern="1200">
                <a:solidFill>
                  <a:schemeClr val="tx1"/>
                </a:solidFill>
                <a:latin typeface="Arial" pitchFamily="34" charset="0"/>
                <a:ea typeface="+mn-ea"/>
                <a:cs typeface="Arial" pitchFamily="34" charset="0"/>
              </a:defRPr>
            </a:lvl4pPr>
            <a:lvl5pPr marL="540000" indent="-180000" algn="l" defTabSz="288000" rtl="0" eaLnBrk="1" fontAlgn="base" hangingPunct="1">
              <a:lnSpc>
                <a:spcPct val="100000"/>
              </a:lnSpc>
              <a:spcBef>
                <a:spcPct val="0"/>
              </a:spcBef>
              <a:spcAft>
                <a:spcPts val="900"/>
              </a:spcAft>
              <a:buClr>
                <a:schemeClr val="accent1"/>
              </a:buClr>
              <a:buFont typeface="Arial" charset="0"/>
              <a:buChar char="•"/>
              <a:tabLst>
                <a:tab pos="1152000" algn="l"/>
              </a:tabLst>
              <a:defRPr sz="1400" b="0" kern="1200">
                <a:solidFill>
                  <a:schemeClr val="tx1"/>
                </a:solidFill>
                <a:latin typeface="Arial" pitchFamily="34" charset="0"/>
                <a:ea typeface="+mn-ea"/>
                <a:cs typeface="Arial" pitchFamily="34" charset="0"/>
              </a:defRPr>
            </a:lvl5pPr>
            <a:lvl6pPr marL="540000" indent="-180000" algn="l" defTabSz="914400" rtl="0" eaLnBrk="1" latinLnBrk="0" hangingPunct="1">
              <a:spcBef>
                <a:spcPts val="0"/>
              </a:spcBef>
              <a:spcAft>
                <a:spcPts val="900"/>
              </a:spcAft>
              <a:buClr>
                <a:schemeClr val="accent1"/>
              </a:buClr>
              <a:buFont typeface="Arial" pitchFamily="34" charset="0"/>
              <a:buChar char="•"/>
              <a:defRPr sz="1400" kern="1200" baseline="0">
                <a:solidFill>
                  <a:schemeClr val="tx1"/>
                </a:solidFill>
                <a:latin typeface="+mn-lt"/>
                <a:ea typeface="+mn-ea"/>
                <a:cs typeface="+mn-cs"/>
              </a:defRPr>
            </a:lvl6pPr>
            <a:lvl7pPr marL="540000" indent="-180000" algn="l" defTabSz="914400" rtl="0" eaLnBrk="1" latinLnBrk="0" hangingPunct="1">
              <a:spcBef>
                <a:spcPts val="0"/>
              </a:spcBef>
              <a:spcAft>
                <a:spcPts val="900"/>
              </a:spcAft>
              <a:buClr>
                <a:schemeClr val="accent1"/>
              </a:buClr>
              <a:buFont typeface="Arial" pitchFamily="34" charset="0"/>
              <a:buChar char="•"/>
              <a:defRPr sz="1400" kern="1200">
                <a:solidFill>
                  <a:schemeClr val="tx1"/>
                </a:solidFill>
                <a:latin typeface="+mn-lt"/>
                <a:ea typeface="+mn-ea"/>
                <a:cs typeface="+mn-cs"/>
              </a:defRPr>
            </a:lvl7pPr>
            <a:lvl8pPr marL="540000" indent="-180000" algn="l" defTabSz="914400" rtl="0" eaLnBrk="1" latinLnBrk="0" hangingPunct="1">
              <a:spcBef>
                <a:spcPts val="0"/>
              </a:spcBef>
              <a:spcAft>
                <a:spcPts val="900"/>
              </a:spcAft>
              <a:buClr>
                <a:schemeClr val="accent1"/>
              </a:buClr>
              <a:buFont typeface="Arial" pitchFamily="34" charset="0"/>
              <a:buChar char="•"/>
              <a:defRPr sz="1400" kern="1200">
                <a:solidFill>
                  <a:schemeClr val="tx1"/>
                </a:solidFill>
                <a:latin typeface="+mn-lt"/>
                <a:ea typeface="+mn-ea"/>
                <a:cs typeface="+mn-cs"/>
              </a:defRPr>
            </a:lvl8pPr>
            <a:lvl9pPr marL="540000" indent="-180000" algn="l" defTabSz="914400" rtl="0" eaLnBrk="1" latinLnBrk="0" hangingPunct="1">
              <a:spcBef>
                <a:spcPts val="0"/>
              </a:spcBef>
              <a:spcAft>
                <a:spcPts val="900"/>
              </a:spcAft>
              <a:buClr>
                <a:schemeClr val="accent1"/>
              </a:buClr>
              <a:buFont typeface="Arial" pitchFamily="34" charset="0"/>
              <a:buChar char="•"/>
              <a:defRPr sz="1400" kern="1200">
                <a:solidFill>
                  <a:schemeClr val="tx1"/>
                </a:solidFill>
                <a:latin typeface="+mn-lt"/>
                <a:ea typeface="+mn-ea"/>
                <a:cs typeface="+mn-cs"/>
              </a:defRPr>
            </a:lvl9pPr>
          </a:lstStyle>
          <a:p>
            <a:r>
              <a:rPr lang="de-DE" sz="600" dirty="0">
                <a:solidFill>
                  <a:schemeClr val="bg1"/>
                </a:solidFill>
              </a:rPr>
              <a:t>© </a:t>
            </a:r>
            <a:r>
              <a:rPr lang="de-DE" sz="600" dirty="0" err="1">
                <a:solidFill>
                  <a:schemeClr val="bg1"/>
                </a:solidFill>
              </a:rPr>
              <a:t>getty</a:t>
            </a:r>
            <a:r>
              <a:rPr lang="de-DE" sz="600" dirty="0">
                <a:solidFill>
                  <a:schemeClr val="bg1"/>
                </a:solidFill>
              </a:rPr>
              <a:t> </a:t>
            </a:r>
            <a:r>
              <a:rPr lang="de-DE" sz="600" dirty="0" err="1">
                <a:solidFill>
                  <a:schemeClr val="bg1"/>
                </a:solidFill>
              </a:rPr>
              <a:t>images</a:t>
            </a:r>
            <a:r>
              <a:rPr lang="de-DE" sz="600" dirty="0">
                <a:solidFill>
                  <a:schemeClr val="bg1"/>
                </a:solidFill>
              </a:rPr>
              <a:t> - </a:t>
            </a:r>
            <a:r>
              <a:rPr lang="de-DE" sz="600" dirty="0" err="1">
                <a:solidFill>
                  <a:schemeClr val="bg1"/>
                </a:solidFill>
              </a:rPr>
              <a:t>credit</a:t>
            </a:r>
            <a:r>
              <a:rPr lang="de-DE" sz="600" dirty="0">
                <a:solidFill>
                  <a:schemeClr val="bg1"/>
                </a:solidFill>
              </a:rPr>
              <a:t>: </a:t>
            </a:r>
            <a:r>
              <a:rPr lang="de-DE" sz="600" dirty="0" err="1">
                <a:solidFill>
                  <a:schemeClr val="bg1"/>
                </a:solidFill>
              </a:rPr>
              <a:t>barisonal</a:t>
            </a:r>
            <a:endParaRPr lang="de-DE" sz="600" dirty="0">
              <a:solidFill>
                <a:schemeClr val="bg1"/>
              </a:solidFill>
            </a:endParaRPr>
          </a:p>
        </p:txBody>
      </p:sp>
    </p:spTree>
    <p:extLst>
      <p:ext uri="{BB962C8B-B14F-4D97-AF65-F5344CB8AC3E}">
        <p14:creationId xmlns:p14="http://schemas.microsoft.com/office/powerpoint/2010/main" val="41612008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12278" y="483878"/>
            <a:ext cx="7426960" cy="1325563"/>
          </a:xfrm>
        </p:spPr>
        <p:txBody>
          <a:bodyPr/>
          <a:lstStyle/>
          <a:p>
            <a:r>
              <a:rPr lang="de-DE" dirty="0"/>
              <a:t>Was macht gute Promotionsbetreuung aus?</a:t>
            </a:r>
          </a:p>
        </p:txBody>
      </p:sp>
      <p:sp>
        <p:nvSpPr>
          <p:cNvPr id="11" name="Textplatzhalter 4">
            <a:extLst>
              <a:ext uri="{FF2B5EF4-FFF2-40B4-BE49-F238E27FC236}">
                <a16:creationId xmlns:a16="http://schemas.microsoft.com/office/drawing/2014/main" id="{45ECABE7-A793-4E6C-8986-B45A46FE9F62}"/>
              </a:ext>
            </a:extLst>
          </p:cNvPr>
          <p:cNvSpPr txBox="1">
            <a:spLocks/>
          </p:cNvSpPr>
          <p:nvPr/>
        </p:nvSpPr>
        <p:spPr>
          <a:xfrm>
            <a:off x="6274777" y="1677496"/>
            <a:ext cx="4409220" cy="823912"/>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Clr>
                <a:schemeClr val="tx2"/>
              </a:buClr>
              <a:buFont typeface="Arial" panose="020B0604020202020204" pitchFamily="34" charset="0"/>
              <a:buNone/>
              <a:defRPr sz="2400" b="1" kern="1200">
                <a:solidFill>
                  <a:schemeClr val="tx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Clr>
                <a:schemeClr val="tx2"/>
              </a:buClr>
              <a:buFont typeface="Arial" panose="020B0604020202020204" pitchFamily="34" charset="0"/>
              <a:buNone/>
              <a:defRPr sz="2000" b="1" kern="1200">
                <a:solidFill>
                  <a:schemeClr val="tx1"/>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90000"/>
              </a:lnSpc>
              <a:spcBef>
                <a:spcPts val="500"/>
              </a:spcBef>
              <a:buClr>
                <a:schemeClr val="tx2"/>
              </a:buClr>
              <a:buFont typeface="Arial" panose="020B0604020202020204" pitchFamily="34" charset="0"/>
              <a:buNone/>
              <a:defRPr sz="1800" b="1" kern="1200">
                <a:solidFill>
                  <a:schemeClr val="tx1"/>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90000"/>
              </a:lnSpc>
              <a:spcBef>
                <a:spcPts val="500"/>
              </a:spcBef>
              <a:buClr>
                <a:schemeClr val="tx2"/>
              </a:buClr>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90000"/>
              </a:lnSpc>
              <a:spcBef>
                <a:spcPts val="500"/>
              </a:spcBef>
              <a:buClr>
                <a:schemeClr val="tx2"/>
              </a:buClr>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endParaRPr lang="de-DE" dirty="0"/>
          </a:p>
        </p:txBody>
      </p:sp>
      <p:pic>
        <p:nvPicPr>
          <p:cNvPr id="4" name="Bildplatzhalter 31">
            <a:extLst>
              <a:ext uri="{FF2B5EF4-FFF2-40B4-BE49-F238E27FC236}">
                <a16:creationId xmlns:a16="http://schemas.microsoft.com/office/drawing/2014/main" id="{57E8926C-45E1-20F2-A0A1-0C87ED49151F}"/>
              </a:ext>
            </a:extLst>
          </p:cNvPr>
          <p:cNvPicPr>
            <a:picLocks noChangeAspect="1"/>
          </p:cNvPicPr>
          <p:nvPr/>
        </p:nvPicPr>
        <p:blipFill>
          <a:blip r:embed="rId3">
            <a:extLst>
              <a:ext uri="{28A0092B-C50C-407E-A947-70E740481C1C}">
                <a14:useLocalDpi xmlns:a14="http://schemas.microsoft.com/office/drawing/2010/main" val="0"/>
              </a:ext>
            </a:extLst>
          </a:blip>
          <a:srcRect t="8749" b="8749"/>
          <a:stretch/>
        </p:blipFill>
        <p:spPr>
          <a:xfrm>
            <a:off x="9292442" y="2089452"/>
            <a:ext cx="3356758" cy="4154052"/>
          </a:xfrm>
          <a:custGeom>
            <a:avLst/>
            <a:gdLst>
              <a:gd name="connsiteX0" fmla="*/ 2166202 w 3491804"/>
              <a:gd name="connsiteY0" fmla="*/ 0 h 4331862"/>
              <a:gd name="connsiteX1" fmla="*/ 3377346 w 3491804"/>
              <a:gd name="connsiteY1" fmla="*/ 369907 h 4331862"/>
              <a:gd name="connsiteX2" fmla="*/ 3491804 w 3491804"/>
              <a:gd name="connsiteY2" fmla="*/ 455486 h 4331862"/>
              <a:gd name="connsiteX3" fmla="*/ 3491804 w 3491804"/>
              <a:gd name="connsiteY3" fmla="*/ 3876376 h 4331862"/>
              <a:gd name="connsiteX4" fmla="*/ 3377346 w 3491804"/>
              <a:gd name="connsiteY4" fmla="*/ 3961955 h 4331862"/>
              <a:gd name="connsiteX5" fmla="*/ 2166202 w 3491804"/>
              <a:gd name="connsiteY5" fmla="*/ 4331862 h 4331862"/>
              <a:gd name="connsiteX6" fmla="*/ 0 w 3491804"/>
              <a:gd name="connsiteY6" fmla="*/ 2165931 h 4331862"/>
              <a:gd name="connsiteX7" fmla="*/ 2166202 w 3491804"/>
              <a:gd name="connsiteY7" fmla="*/ 0 h 43318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91804" h="4331862">
                <a:moveTo>
                  <a:pt x="2166202" y="0"/>
                </a:moveTo>
                <a:cubicBezTo>
                  <a:pt x="2614837" y="0"/>
                  <a:pt x="3031618" y="136367"/>
                  <a:pt x="3377346" y="369907"/>
                </a:cubicBezTo>
                <a:lnTo>
                  <a:pt x="3491804" y="455486"/>
                </a:lnTo>
                <a:lnTo>
                  <a:pt x="3491804" y="3876376"/>
                </a:lnTo>
                <a:lnTo>
                  <a:pt x="3377346" y="3961955"/>
                </a:lnTo>
                <a:cubicBezTo>
                  <a:pt x="3031618" y="4195495"/>
                  <a:pt x="2614837" y="4331862"/>
                  <a:pt x="2166202" y="4331862"/>
                </a:cubicBezTo>
                <a:cubicBezTo>
                  <a:pt x="969842" y="4331862"/>
                  <a:pt x="0" y="3362142"/>
                  <a:pt x="0" y="2165931"/>
                </a:cubicBezTo>
                <a:cubicBezTo>
                  <a:pt x="0" y="969720"/>
                  <a:pt x="969842" y="0"/>
                  <a:pt x="2166202" y="0"/>
                </a:cubicBezTo>
                <a:close/>
              </a:path>
            </a:pathLst>
          </a:custGeom>
        </p:spPr>
      </p:pic>
      <p:sp>
        <p:nvSpPr>
          <p:cNvPr id="8" name="Textfeld 7">
            <a:extLst>
              <a:ext uri="{FF2B5EF4-FFF2-40B4-BE49-F238E27FC236}">
                <a16:creationId xmlns:a16="http://schemas.microsoft.com/office/drawing/2014/main" id="{92BB7913-3D19-930F-96F1-BEB3F0AD0EF9}"/>
              </a:ext>
            </a:extLst>
          </p:cNvPr>
          <p:cNvSpPr txBox="1"/>
          <p:nvPr/>
        </p:nvSpPr>
        <p:spPr>
          <a:xfrm>
            <a:off x="412278" y="1581306"/>
            <a:ext cx="8727440" cy="4721485"/>
          </a:xfrm>
          <a:prstGeom prst="rect">
            <a:avLst/>
          </a:prstGeom>
          <a:noFill/>
        </p:spPr>
        <p:txBody>
          <a:bodyPr wrap="square">
            <a:spAutoFit/>
          </a:bodyPr>
          <a:lstStyle/>
          <a:p>
            <a:pPr>
              <a:lnSpc>
                <a:spcPct val="107000"/>
              </a:lnSpc>
              <a:spcAft>
                <a:spcPts val="800"/>
              </a:spcAft>
            </a:pPr>
            <a:r>
              <a:rPr lang="de-DE" b="1" i="1" kern="100" dirty="0">
                <a:effectLst/>
                <a:latin typeface="Arial" panose="020B0604020202020204" pitchFamily="34" charset="0"/>
                <a:ea typeface="Aptos" panose="020B0004020202020204" pitchFamily="34" charset="0"/>
                <a:cs typeface="Arial" panose="020B0604020202020204" pitchFamily="34" charset="0"/>
              </a:rPr>
              <a:t>Ein Professor aus dem FB3: </a:t>
            </a:r>
            <a:endParaRPr lang="de-DE" kern="100" dirty="0">
              <a:effectLst/>
              <a:latin typeface="Arial" panose="020B0604020202020204" pitchFamily="34" charset="0"/>
              <a:ea typeface="Aptos" panose="020B0004020202020204" pitchFamily="34" charset="0"/>
              <a:cs typeface="Arial" panose="020B0604020202020204" pitchFamily="34" charset="0"/>
            </a:endParaRPr>
          </a:p>
          <a:p>
            <a:pPr>
              <a:lnSpc>
                <a:spcPct val="107000"/>
              </a:lnSpc>
              <a:spcAft>
                <a:spcPts val="800"/>
              </a:spcAft>
            </a:pPr>
            <a:r>
              <a:rPr lang="de-DE" kern="100" dirty="0">
                <a:effectLst/>
                <a:latin typeface="Arial" panose="020B0604020202020204" pitchFamily="34" charset="0"/>
                <a:ea typeface="Aptos" panose="020B0004020202020204" pitchFamily="34" charset="0"/>
                <a:cs typeface="Arial" panose="020B0604020202020204" pitchFamily="34" charset="0"/>
              </a:rPr>
              <a:t>Als besonders herausfordernd empfinde ich die kontinuierliche Betreuung von Promotionen, die sich über mehrere Jahre erstreckt und neben der fachlichen Begleitung auch eine Art Unterstützung bei der wissenschaftlichen Professionalisierung umfasst. Dies verlässlich zu leisten, ist angesichts der vielfältigen Verpflichtungen in der Lehre und der begrenzten </a:t>
            </a:r>
            <a:r>
              <a:rPr lang="de-DE" kern="100" dirty="0" err="1">
                <a:effectLst/>
                <a:latin typeface="Arial" panose="020B0604020202020204" pitchFamily="34" charset="0"/>
                <a:ea typeface="Aptos" panose="020B0004020202020204" pitchFamily="34" charset="0"/>
                <a:cs typeface="Arial" panose="020B0604020202020204" pitchFamily="34" charset="0"/>
              </a:rPr>
              <a:t>deputatsbezogenen</a:t>
            </a:r>
            <a:r>
              <a:rPr lang="de-DE" kern="100" dirty="0">
                <a:effectLst/>
                <a:latin typeface="Arial" panose="020B0604020202020204" pitchFamily="34" charset="0"/>
                <a:ea typeface="Aptos" panose="020B0004020202020204" pitchFamily="34" charset="0"/>
                <a:cs typeface="Arial" panose="020B0604020202020204" pitchFamily="34" charset="0"/>
              </a:rPr>
              <a:t> Anrechnungsmöglichkeiten nicht immer einfach.</a:t>
            </a:r>
          </a:p>
          <a:p>
            <a:pPr>
              <a:lnSpc>
                <a:spcPct val="107000"/>
              </a:lnSpc>
              <a:spcAft>
                <a:spcPts val="800"/>
              </a:spcAft>
            </a:pPr>
            <a:r>
              <a:rPr lang="de-DE" kern="100" dirty="0">
                <a:effectLst/>
                <a:latin typeface="Arial" panose="020B0604020202020204" pitchFamily="34" charset="0"/>
                <a:ea typeface="Aptos" panose="020B0004020202020204" pitchFamily="34" charset="0"/>
                <a:cs typeface="Arial" panose="020B0604020202020204" pitchFamily="34" charset="0"/>
              </a:rPr>
              <a:t>Für Promovierende stellt sich zusätzlich die Schwierigkeit, wenn sie in einem Fach (wie der Psychologie) promovieren, das an der HWR nur durch wenige forschende Kolleg*innen vertreten ist. In solchen Fällen fehlt ein fachlich passendes Kolloquium oder ein regelmäßiger Austausch mit Gleichgesinnten. Für meine Betreuung im Bereich der Psychologie bedeutet das konkret, dass ich externe Kolloquien oder Netzwerke organisieren muss, damit die Promovierenden fachlich spezifisches Feedback erhalten, das insbesondere für die Weiterentwicklung von Publikationen auf disziplinärem Niveau entscheidend ist.</a:t>
            </a:r>
          </a:p>
        </p:txBody>
      </p:sp>
      <p:sp>
        <p:nvSpPr>
          <p:cNvPr id="3" name="Textplatzhalter 15">
            <a:extLst>
              <a:ext uri="{FF2B5EF4-FFF2-40B4-BE49-F238E27FC236}">
                <a16:creationId xmlns:a16="http://schemas.microsoft.com/office/drawing/2014/main" id="{6684B97D-B0F5-99A3-7DC1-D17892A584F1}"/>
              </a:ext>
            </a:extLst>
          </p:cNvPr>
          <p:cNvSpPr txBox="1">
            <a:spLocks/>
          </p:cNvSpPr>
          <p:nvPr/>
        </p:nvSpPr>
        <p:spPr>
          <a:xfrm rot="16200000">
            <a:off x="10373046" y="4186395"/>
            <a:ext cx="3240000" cy="179388"/>
          </a:xfrm>
          <a:prstGeom prst="rect">
            <a:avLst/>
          </a:prstGeom>
        </p:spPr>
        <p:txBody>
          <a:bodyPr/>
          <a:lstStyle>
            <a:lvl1pPr algn="l" defTabSz="288000" rtl="0" eaLnBrk="1" fontAlgn="base" hangingPunct="1">
              <a:lnSpc>
                <a:spcPct val="100000"/>
              </a:lnSpc>
              <a:spcBef>
                <a:spcPct val="0"/>
              </a:spcBef>
              <a:spcAft>
                <a:spcPts val="900"/>
              </a:spcAft>
              <a:buClr>
                <a:srgbClr val="6F6F6F"/>
              </a:buClr>
              <a:buFont typeface="Arial" charset="0"/>
              <a:tabLst>
                <a:tab pos="1152000" algn="l"/>
              </a:tabLst>
              <a:defRPr sz="1800" b="0" kern="1200">
                <a:solidFill>
                  <a:schemeClr val="tx1"/>
                </a:solidFill>
                <a:latin typeface="Arial" pitchFamily="34" charset="0"/>
                <a:ea typeface="+mn-ea"/>
                <a:cs typeface="Arial" pitchFamily="34" charset="0"/>
              </a:defRPr>
            </a:lvl1pPr>
            <a:lvl2pPr marL="180000" indent="-180000" algn="l" defTabSz="288000" rtl="0" eaLnBrk="1" fontAlgn="base" hangingPunct="1">
              <a:lnSpc>
                <a:spcPct val="100000"/>
              </a:lnSpc>
              <a:spcBef>
                <a:spcPct val="0"/>
              </a:spcBef>
              <a:spcAft>
                <a:spcPts val="900"/>
              </a:spcAft>
              <a:buClr>
                <a:schemeClr val="accent1"/>
              </a:buClr>
              <a:buFont typeface="Arial" panose="020B0604020202020204" pitchFamily="34" charset="0"/>
              <a:buChar char="•"/>
              <a:tabLst>
                <a:tab pos="1152000" algn="l"/>
              </a:tabLst>
              <a:defRPr sz="1800" b="0" kern="1200">
                <a:solidFill>
                  <a:schemeClr val="tx1"/>
                </a:solidFill>
                <a:latin typeface="Arial" pitchFamily="34" charset="0"/>
                <a:ea typeface="+mn-ea"/>
                <a:cs typeface="Arial" pitchFamily="34" charset="0"/>
              </a:defRPr>
            </a:lvl2pPr>
            <a:lvl3pPr marL="360000" indent="-180000" algn="l" defTabSz="288000" rtl="0" eaLnBrk="1" fontAlgn="base" hangingPunct="1">
              <a:lnSpc>
                <a:spcPct val="100000"/>
              </a:lnSpc>
              <a:spcBef>
                <a:spcPct val="0"/>
              </a:spcBef>
              <a:spcAft>
                <a:spcPts val="900"/>
              </a:spcAft>
              <a:buClr>
                <a:schemeClr val="accent1"/>
              </a:buClr>
              <a:buFont typeface="Arial" charset="0"/>
              <a:buChar char="•"/>
              <a:tabLst>
                <a:tab pos="1152000" algn="l"/>
              </a:tabLst>
              <a:defRPr sz="1800" b="0" kern="1200">
                <a:solidFill>
                  <a:schemeClr val="tx1"/>
                </a:solidFill>
                <a:latin typeface="Arial" pitchFamily="34" charset="0"/>
                <a:ea typeface="+mn-ea"/>
                <a:cs typeface="Arial" pitchFamily="34" charset="0"/>
              </a:defRPr>
            </a:lvl3pPr>
            <a:lvl4pPr marL="540000" indent="-180000" algn="l" defTabSz="288000" rtl="0" eaLnBrk="1" fontAlgn="base" hangingPunct="1">
              <a:lnSpc>
                <a:spcPct val="100000"/>
              </a:lnSpc>
              <a:spcBef>
                <a:spcPct val="0"/>
              </a:spcBef>
              <a:spcAft>
                <a:spcPts val="900"/>
              </a:spcAft>
              <a:buClr>
                <a:schemeClr val="accent1"/>
              </a:buClr>
              <a:buFont typeface="Arial" charset="0"/>
              <a:buChar char="•"/>
              <a:tabLst>
                <a:tab pos="1152000" algn="l"/>
              </a:tabLst>
              <a:defRPr sz="1400" b="0" kern="1200">
                <a:solidFill>
                  <a:schemeClr val="tx1"/>
                </a:solidFill>
                <a:latin typeface="Arial" pitchFamily="34" charset="0"/>
                <a:ea typeface="+mn-ea"/>
                <a:cs typeface="Arial" pitchFamily="34" charset="0"/>
              </a:defRPr>
            </a:lvl4pPr>
            <a:lvl5pPr marL="540000" indent="-180000" algn="l" defTabSz="288000" rtl="0" eaLnBrk="1" fontAlgn="base" hangingPunct="1">
              <a:lnSpc>
                <a:spcPct val="100000"/>
              </a:lnSpc>
              <a:spcBef>
                <a:spcPct val="0"/>
              </a:spcBef>
              <a:spcAft>
                <a:spcPts val="900"/>
              </a:spcAft>
              <a:buClr>
                <a:schemeClr val="accent1"/>
              </a:buClr>
              <a:buFont typeface="Arial" charset="0"/>
              <a:buChar char="•"/>
              <a:tabLst>
                <a:tab pos="1152000" algn="l"/>
              </a:tabLst>
              <a:defRPr sz="1400" b="0" kern="1200">
                <a:solidFill>
                  <a:schemeClr val="tx1"/>
                </a:solidFill>
                <a:latin typeface="Arial" pitchFamily="34" charset="0"/>
                <a:ea typeface="+mn-ea"/>
                <a:cs typeface="Arial" pitchFamily="34" charset="0"/>
              </a:defRPr>
            </a:lvl5pPr>
            <a:lvl6pPr marL="540000" indent="-180000" algn="l" defTabSz="914400" rtl="0" eaLnBrk="1" latinLnBrk="0" hangingPunct="1">
              <a:spcBef>
                <a:spcPts val="0"/>
              </a:spcBef>
              <a:spcAft>
                <a:spcPts val="900"/>
              </a:spcAft>
              <a:buClr>
                <a:schemeClr val="accent1"/>
              </a:buClr>
              <a:buFont typeface="Arial" pitchFamily="34" charset="0"/>
              <a:buChar char="•"/>
              <a:defRPr sz="1400" kern="1200" baseline="0">
                <a:solidFill>
                  <a:schemeClr val="tx1"/>
                </a:solidFill>
                <a:latin typeface="+mn-lt"/>
                <a:ea typeface="+mn-ea"/>
                <a:cs typeface="+mn-cs"/>
              </a:defRPr>
            </a:lvl6pPr>
            <a:lvl7pPr marL="540000" indent="-180000" algn="l" defTabSz="914400" rtl="0" eaLnBrk="1" latinLnBrk="0" hangingPunct="1">
              <a:spcBef>
                <a:spcPts val="0"/>
              </a:spcBef>
              <a:spcAft>
                <a:spcPts val="900"/>
              </a:spcAft>
              <a:buClr>
                <a:schemeClr val="accent1"/>
              </a:buClr>
              <a:buFont typeface="Arial" pitchFamily="34" charset="0"/>
              <a:buChar char="•"/>
              <a:defRPr sz="1400" kern="1200">
                <a:solidFill>
                  <a:schemeClr val="tx1"/>
                </a:solidFill>
                <a:latin typeface="+mn-lt"/>
                <a:ea typeface="+mn-ea"/>
                <a:cs typeface="+mn-cs"/>
              </a:defRPr>
            </a:lvl7pPr>
            <a:lvl8pPr marL="540000" indent="-180000" algn="l" defTabSz="914400" rtl="0" eaLnBrk="1" latinLnBrk="0" hangingPunct="1">
              <a:spcBef>
                <a:spcPts val="0"/>
              </a:spcBef>
              <a:spcAft>
                <a:spcPts val="900"/>
              </a:spcAft>
              <a:buClr>
                <a:schemeClr val="accent1"/>
              </a:buClr>
              <a:buFont typeface="Arial" pitchFamily="34" charset="0"/>
              <a:buChar char="•"/>
              <a:defRPr sz="1400" kern="1200">
                <a:solidFill>
                  <a:schemeClr val="tx1"/>
                </a:solidFill>
                <a:latin typeface="+mn-lt"/>
                <a:ea typeface="+mn-ea"/>
                <a:cs typeface="+mn-cs"/>
              </a:defRPr>
            </a:lvl8pPr>
            <a:lvl9pPr marL="540000" indent="-180000" algn="l" defTabSz="914400" rtl="0" eaLnBrk="1" latinLnBrk="0" hangingPunct="1">
              <a:spcBef>
                <a:spcPts val="0"/>
              </a:spcBef>
              <a:spcAft>
                <a:spcPts val="900"/>
              </a:spcAft>
              <a:buClr>
                <a:schemeClr val="accent1"/>
              </a:buClr>
              <a:buFont typeface="Arial" pitchFamily="34" charset="0"/>
              <a:buChar char="•"/>
              <a:defRPr sz="1400" kern="1200">
                <a:solidFill>
                  <a:schemeClr val="tx1"/>
                </a:solidFill>
                <a:latin typeface="+mn-lt"/>
                <a:ea typeface="+mn-ea"/>
                <a:cs typeface="+mn-cs"/>
              </a:defRPr>
            </a:lvl9pPr>
          </a:lstStyle>
          <a:p>
            <a:r>
              <a:rPr lang="de-DE" sz="600" dirty="0">
                <a:solidFill>
                  <a:schemeClr val="bg1"/>
                </a:solidFill>
              </a:rPr>
              <a:t>© </a:t>
            </a:r>
            <a:r>
              <a:rPr lang="de-DE" sz="600" dirty="0" err="1">
                <a:solidFill>
                  <a:schemeClr val="bg1"/>
                </a:solidFill>
              </a:rPr>
              <a:t>getty</a:t>
            </a:r>
            <a:r>
              <a:rPr lang="de-DE" sz="600" dirty="0">
                <a:solidFill>
                  <a:schemeClr val="bg1"/>
                </a:solidFill>
              </a:rPr>
              <a:t> </a:t>
            </a:r>
            <a:r>
              <a:rPr lang="de-DE" sz="600" dirty="0" err="1">
                <a:solidFill>
                  <a:schemeClr val="bg1"/>
                </a:solidFill>
              </a:rPr>
              <a:t>images</a:t>
            </a:r>
            <a:r>
              <a:rPr lang="de-DE" sz="600" dirty="0">
                <a:solidFill>
                  <a:schemeClr val="bg1"/>
                </a:solidFill>
              </a:rPr>
              <a:t> - </a:t>
            </a:r>
            <a:r>
              <a:rPr lang="de-DE" sz="600" dirty="0" err="1">
                <a:solidFill>
                  <a:schemeClr val="bg1"/>
                </a:solidFill>
              </a:rPr>
              <a:t>credit</a:t>
            </a:r>
            <a:r>
              <a:rPr lang="de-DE" sz="600" dirty="0">
                <a:solidFill>
                  <a:schemeClr val="bg1"/>
                </a:solidFill>
              </a:rPr>
              <a:t>: </a:t>
            </a:r>
            <a:r>
              <a:rPr lang="de-DE" sz="600" dirty="0" err="1">
                <a:solidFill>
                  <a:schemeClr val="bg1"/>
                </a:solidFill>
              </a:rPr>
              <a:t>barisonal</a:t>
            </a:r>
            <a:endParaRPr lang="de-DE" sz="600" dirty="0">
              <a:solidFill>
                <a:schemeClr val="bg1"/>
              </a:solidFill>
            </a:endParaRPr>
          </a:p>
        </p:txBody>
      </p:sp>
    </p:spTree>
    <p:extLst>
      <p:ext uri="{BB962C8B-B14F-4D97-AF65-F5344CB8AC3E}">
        <p14:creationId xmlns:p14="http://schemas.microsoft.com/office/powerpoint/2010/main" val="2915629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45776" y="66794"/>
            <a:ext cx="7426960" cy="1325563"/>
          </a:xfrm>
        </p:spPr>
        <p:txBody>
          <a:bodyPr/>
          <a:lstStyle/>
          <a:p>
            <a:r>
              <a:rPr lang="de-DE" dirty="0"/>
              <a:t>Was macht gute Promotionsbetreuung aus?</a:t>
            </a:r>
          </a:p>
        </p:txBody>
      </p:sp>
      <p:sp>
        <p:nvSpPr>
          <p:cNvPr id="11" name="Textplatzhalter 4">
            <a:extLst>
              <a:ext uri="{FF2B5EF4-FFF2-40B4-BE49-F238E27FC236}">
                <a16:creationId xmlns:a16="http://schemas.microsoft.com/office/drawing/2014/main" id="{45ECABE7-A793-4E6C-8986-B45A46FE9F62}"/>
              </a:ext>
            </a:extLst>
          </p:cNvPr>
          <p:cNvSpPr txBox="1">
            <a:spLocks/>
          </p:cNvSpPr>
          <p:nvPr/>
        </p:nvSpPr>
        <p:spPr>
          <a:xfrm>
            <a:off x="6274777" y="1677496"/>
            <a:ext cx="4409220" cy="823912"/>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Clr>
                <a:schemeClr val="tx2"/>
              </a:buClr>
              <a:buFont typeface="Arial" panose="020B0604020202020204" pitchFamily="34" charset="0"/>
              <a:buNone/>
              <a:defRPr sz="2400" b="1" kern="1200">
                <a:solidFill>
                  <a:schemeClr val="tx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Clr>
                <a:schemeClr val="tx2"/>
              </a:buClr>
              <a:buFont typeface="Arial" panose="020B0604020202020204" pitchFamily="34" charset="0"/>
              <a:buNone/>
              <a:defRPr sz="2000" b="1" kern="1200">
                <a:solidFill>
                  <a:schemeClr val="tx1"/>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90000"/>
              </a:lnSpc>
              <a:spcBef>
                <a:spcPts val="500"/>
              </a:spcBef>
              <a:buClr>
                <a:schemeClr val="tx2"/>
              </a:buClr>
              <a:buFont typeface="Arial" panose="020B0604020202020204" pitchFamily="34" charset="0"/>
              <a:buNone/>
              <a:defRPr sz="1800" b="1" kern="1200">
                <a:solidFill>
                  <a:schemeClr val="tx1"/>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90000"/>
              </a:lnSpc>
              <a:spcBef>
                <a:spcPts val="500"/>
              </a:spcBef>
              <a:buClr>
                <a:schemeClr val="tx2"/>
              </a:buClr>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90000"/>
              </a:lnSpc>
              <a:spcBef>
                <a:spcPts val="500"/>
              </a:spcBef>
              <a:buClr>
                <a:schemeClr val="tx2"/>
              </a:buClr>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endParaRPr lang="de-DE" dirty="0"/>
          </a:p>
        </p:txBody>
      </p:sp>
      <p:pic>
        <p:nvPicPr>
          <p:cNvPr id="4" name="Bildplatzhalter 31">
            <a:extLst>
              <a:ext uri="{FF2B5EF4-FFF2-40B4-BE49-F238E27FC236}">
                <a16:creationId xmlns:a16="http://schemas.microsoft.com/office/drawing/2014/main" id="{57E8926C-45E1-20F2-A0A1-0C87ED49151F}"/>
              </a:ext>
            </a:extLst>
          </p:cNvPr>
          <p:cNvPicPr>
            <a:picLocks noChangeAspect="1"/>
          </p:cNvPicPr>
          <p:nvPr/>
        </p:nvPicPr>
        <p:blipFill>
          <a:blip r:embed="rId3">
            <a:extLst>
              <a:ext uri="{28A0092B-C50C-407E-A947-70E740481C1C}">
                <a14:useLocalDpi xmlns:a14="http://schemas.microsoft.com/office/drawing/2010/main" val="0"/>
              </a:ext>
            </a:extLst>
          </a:blip>
          <a:srcRect t="8749" b="8749"/>
          <a:stretch/>
        </p:blipFill>
        <p:spPr>
          <a:xfrm>
            <a:off x="9770389" y="1919735"/>
            <a:ext cx="3356758" cy="4154052"/>
          </a:xfrm>
          <a:custGeom>
            <a:avLst/>
            <a:gdLst>
              <a:gd name="connsiteX0" fmla="*/ 2166202 w 3491804"/>
              <a:gd name="connsiteY0" fmla="*/ 0 h 4331862"/>
              <a:gd name="connsiteX1" fmla="*/ 3377346 w 3491804"/>
              <a:gd name="connsiteY1" fmla="*/ 369907 h 4331862"/>
              <a:gd name="connsiteX2" fmla="*/ 3491804 w 3491804"/>
              <a:gd name="connsiteY2" fmla="*/ 455486 h 4331862"/>
              <a:gd name="connsiteX3" fmla="*/ 3491804 w 3491804"/>
              <a:gd name="connsiteY3" fmla="*/ 3876376 h 4331862"/>
              <a:gd name="connsiteX4" fmla="*/ 3377346 w 3491804"/>
              <a:gd name="connsiteY4" fmla="*/ 3961955 h 4331862"/>
              <a:gd name="connsiteX5" fmla="*/ 2166202 w 3491804"/>
              <a:gd name="connsiteY5" fmla="*/ 4331862 h 4331862"/>
              <a:gd name="connsiteX6" fmla="*/ 0 w 3491804"/>
              <a:gd name="connsiteY6" fmla="*/ 2165931 h 4331862"/>
              <a:gd name="connsiteX7" fmla="*/ 2166202 w 3491804"/>
              <a:gd name="connsiteY7" fmla="*/ 0 h 43318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91804" h="4331862">
                <a:moveTo>
                  <a:pt x="2166202" y="0"/>
                </a:moveTo>
                <a:cubicBezTo>
                  <a:pt x="2614837" y="0"/>
                  <a:pt x="3031618" y="136367"/>
                  <a:pt x="3377346" y="369907"/>
                </a:cubicBezTo>
                <a:lnTo>
                  <a:pt x="3491804" y="455486"/>
                </a:lnTo>
                <a:lnTo>
                  <a:pt x="3491804" y="3876376"/>
                </a:lnTo>
                <a:lnTo>
                  <a:pt x="3377346" y="3961955"/>
                </a:lnTo>
                <a:cubicBezTo>
                  <a:pt x="3031618" y="4195495"/>
                  <a:pt x="2614837" y="4331862"/>
                  <a:pt x="2166202" y="4331862"/>
                </a:cubicBezTo>
                <a:cubicBezTo>
                  <a:pt x="969842" y="4331862"/>
                  <a:pt x="0" y="3362142"/>
                  <a:pt x="0" y="2165931"/>
                </a:cubicBezTo>
                <a:cubicBezTo>
                  <a:pt x="0" y="969720"/>
                  <a:pt x="969842" y="0"/>
                  <a:pt x="2166202" y="0"/>
                </a:cubicBezTo>
                <a:close/>
              </a:path>
            </a:pathLst>
          </a:custGeom>
        </p:spPr>
      </p:pic>
      <p:sp>
        <p:nvSpPr>
          <p:cNvPr id="8" name="Textfeld 7">
            <a:extLst>
              <a:ext uri="{FF2B5EF4-FFF2-40B4-BE49-F238E27FC236}">
                <a16:creationId xmlns:a16="http://schemas.microsoft.com/office/drawing/2014/main" id="{92BB7913-3D19-930F-96F1-BEB3F0AD0EF9}"/>
              </a:ext>
            </a:extLst>
          </p:cNvPr>
          <p:cNvSpPr txBox="1"/>
          <p:nvPr/>
        </p:nvSpPr>
        <p:spPr>
          <a:xfrm>
            <a:off x="345776" y="1007726"/>
            <a:ext cx="9313613" cy="5757602"/>
          </a:xfrm>
          <a:prstGeom prst="rect">
            <a:avLst/>
          </a:prstGeom>
          <a:noFill/>
        </p:spPr>
        <p:txBody>
          <a:bodyPr wrap="square">
            <a:spAutoFit/>
          </a:bodyPr>
          <a:lstStyle/>
          <a:p>
            <a:r>
              <a:rPr lang="de-DE" sz="1400" b="1" i="1" u="none" strike="noStrike" baseline="0" dirty="0">
                <a:solidFill>
                  <a:srgbClr val="000000"/>
                </a:solidFill>
                <a:latin typeface="Arial" panose="020B0604020202020204" pitchFamily="34" charset="0"/>
                <a:cs typeface="Arial" panose="020B0604020202020204" pitchFamily="34" charset="0"/>
              </a:rPr>
              <a:t>Eine Professorin aus dem FB2:</a:t>
            </a:r>
          </a:p>
          <a:p>
            <a:endParaRPr lang="de-DE" sz="1400" b="1" dirty="0">
              <a:latin typeface="Arial" panose="020B0604020202020204" pitchFamily="34" charset="0"/>
              <a:cs typeface="Arial" panose="020B0604020202020204" pitchFamily="34" charset="0"/>
            </a:endParaRPr>
          </a:p>
          <a:p>
            <a:pPr lvl="0">
              <a:lnSpc>
                <a:spcPct val="107000"/>
              </a:lnSpc>
              <a:spcAft>
                <a:spcPts val="800"/>
              </a:spcAft>
              <a:buSzPts val="1000"/>
              <a:tabLst>
                <a:tab pos="457200" algn="l"/>
              </a:tabLst>
            </a:pPr>
            <a:r>
              <a:rPr lang="de-DE" sz="1400" kern="100" dirty="0">
                <a:effectLst/>
                <a:latin typeface="Arial" panose="020B0604020202020204" pitchFamily="34" charset="0"/>
                <a:ea typeface="Aptos" panose="020B0004020202020204" pitchFamily="34" charset="0"/>
                <a:cs typeface="Arial" panose="020B0604020202020204" pitchFamily="34" charset="0"/>
              </a:rPr>
              <a:t>Es braucht klare strukturelle Rahmenbedingungen. Dazu gehören transparente Promotionsmodelle (z. B. kooperative Promotionen), meist muss man sich das zusammensuchen. Eine Übersicht dazu wäre sehr hilfreich. Zum Beispiel: Ich habe eine Doktorandin über einen Zeitraum von vier Jahren intensiv betreut. Trotz dieser langjährigen Betreuung konnte ich an der Universität Vechta plötzlich nicht als Gutachter auftreten, da meine Person mangels Habilitation nicht anerkannt wurde. Also ich hatte die Arbeit, aber war dann nicht mehr dabei. Es braucht eindeutig geregelte Zuständigkeiten.</a:t>
            </a:r>
          </a:p>
          <a:p>
            <a:pPr lvl="0">
              <a:lnSpc>
                <a:spcPct val="107000"/>
              </a:lnSpc>
              <a:spcAft>
                <a:spcPts val="800"/>
              </a:spcAft>
              <a:buSzPts val="1000"/>
              <a:tabLst>
                <a:tab pos="457200" algn="l"/>
              </a:tabLst>
            </a:pPr>
            <a:r>
              <a:rPr lang="de-DE" sz="1400" kern="100" dirty="0">
                <a:effectLst/>
                <a:latin typeface="Arial" panose="020B0604020202020204" pitchFamily="34" charset="0"/>
                <a:ea typeface="Aptos" panose="020B0004020202020204" pitchFamily="34" charset="0"/>
                <a:cs typeface="Arial" panose="020B0604020202020204" pitchFamily="34" charset="0"/>
              </a:rPr>
              <a:t>Es braucht ausreichend zeitliche und institutionelle Ressourcen für Betreuung. Ich habe das bisher nur aus intrinsischer Motivation gemacht, merke jetzt aber, dass meine zeitlichen Kapazitäten schwinden und ich Prioritäten setze muss. Das ist schade, denn ich sehe </a:t>
            </a:r>
            <a:r>
              <a:rPr lang="de-DE" sz="1400" kern="100" dirty="0" err="1">
                <a:effectLst/>
                <a:latin typeface="Arial" panose="020B0604020202020204" pitchFamily="34" charset="0"/>
                <a:ea typeface="Aptos" panose="020B0004020202020204" pitchFamily="34" charset="0"/>
                <a:cs typeface="Arial" panose="020B0604020202020204" pitchFamily="34" charset="0"/>
              </a:rPr>
              <a:t>Professor:innen</a:t>
            </a:r>
            <a:r>
              <a:rPr lang="de-DE" sz="1400" kern="100" dirty="0">
                <a:effectLst/>
                <a:latin typeface="Arial" panose="020B0604020202020204" pitchFamily="34" charset="0"/>
                <a:ea typeface="Aptos" panose="020B0004020202020204" pitchFamily="34" charset="0"/>
                <a:cs typeface="Arial" panose="020B0604020202020204" pitchFamily="34" charset="0"/>
              </a:rPr>
              <a:t> weniger als reine </a:t>
            </a:r>
            <a:r>
              <a:rPr lang="de-DE" sz="1400" kern="100" dirty="0" err="1">
                <a:effectLst/>
                <a:latin typeface="Arial" panose="020B0604020202020204" pitchFamily="34" charset="0"/>
                <a:ea typeface="Aptos" panose="020B0004020202020204" pitchFamily="34" charset="0"/>
                <a:cs typeface="Arial" panose="020B0604020202020204" pitchFamily="34" charset="0"/>
              </a:rPr>
              <a:t>Prüfer:innen</a:t>
            </a:r>
            <a:r>
              <a:rPr lang="de-DE" sz="1400" kern="100" dirty="0">
                <a:effectLst/>
                <a:latin typeface="Arial" panose="020B0604020202020204" pitchFamily="34" charset="0"/>
                <a:ea typeface="Aptos" panose="020B0004020202020204" pitchFamily="34" charset="0"/>
                <a:cs typeface="Arial" panose="020B0604020202020204" pitchFamily="34" charset="0"/>
              </a:rPr>
              <a:t>, sondern als </a:t>
            </a:r>
            <a:r>
              <a:rPr lang="de-DE" sz="1400" kern="100" dirty="0" err="1">
                <a:effectLst/>
                <a:latin typeface="Arial" panose="020B0604020202020204" pitchFamily="34" charset="0"/>
                <a:ea typeface="Aptos" panose="020B0004020202020204" pitchFamily="34" charset="0"/>
                <a:cs typeface="Arial" panose="020B0604020202020204" pitchFamily="34" charset="0"/>
              </a:rPr>
              <a:t>Mentor:innen</a:t>
            </a:r>
            <a:r>
              <a:rPr lang="de-DE" sz="1400" kern="100" dirty="0">
                <a:effectLst/>
                <a:latin typeface="Arial" panose="020B0604020202020204" pitchFamily="34" charset="0"/>
                <a:ea typeface="Aptos" panose="020B0004020202020204" pitchFamily="34" charset="0"/>
                <a:cs typeface="Arial" panose="020B0604020202020204" pitchFamily="34" charset="0"/>
              </a:rPr>
              <a:t> im wissenschaftlichen Qualifizierungsprozess.</a:t>
            </a:r>
          </a:p>
          <a:p>
            <a:pPr lvl="0">
              <a:lnSpc>
                <a:spcPct val="107000"/>
              </a:lnSpc>
              <a:spcAft>
                <a:spcPts val="800"/>
              </a:spcAft>
              <a:buSzPts val="1000"/>
              <a:tabLst>
                <a:tab pos="457200" algn="l"/>
              </a:tabLst>
            </a:pPr>
            <a:r>
              <a:rPr lang="de-DE" sz="1400" kern="100" dirty="0">
                <a:effectLst/>
                <a:latin typeface="Arial" panose="020B0604020202020204" pitchFamily="34" charset="0"/>
                <a:ea typeface="Aptos" panose="020B0004020202020204" pitchFamily="34" charset="0"/>
                <a:cs typeface="Arial" panose="020B0604020202020204" pitchFamily="34" charset="0"/>
              </a:rPr>
              <a:t>Ein dritter zentraler Aspekt ist die Balance zwischen Anwendungsnähe und wissenschaftlicher Tiefe. HAW-Promotionen sind häufig praxisnah verortet. Gute Betreuung bedeutet hier, die anwendungsbezogene Fragestellung so weiterzuentwickeln, dass sie den Anforderungen an eine eigenständige wissenschaftliche Leistung genügt, ohne den Praxisbezug zu verlieren.</a:t>
            </a:r>
          </a:p>
          <a:p>
            <a:pPr lvl="0">
              <a:lnSpc>
                <a:spcPct val="107000"/>
              </a:lnSpc>
              <a:spcAft>
                <a:spcPts val="800"/>
              </a:spcAft>
              <a:buSzPts val="1000"/>
              <a:tabLst>
                <a:tab pos="457200" algn="l"/>
              </a:tabLst>
            </a:pPr>
            <a:r>
              <a:rPr lang="de-DE" sz="1400" kern="100" dirty="0">
                <a:effectLst/>
                <a:latin typeface="Arial" panose="020B0604020202020204" pitchFamily="34" charset="0"/>
                <a:ea typeface="Aptos" panose="020B0004020202020204" pitchFamily="34" charset="0"/>
                <a:cs typeface="Arial" panose="020B0604020202020204" pitchFamily="34" charset="0"/>
              </a:rPr>
              <a:t>Und: Es braucht eine Einbindung in wissenschaftliche Netzwerke. Wir tragen Verantwortung dafür, Promovierende an </a:t>
            </a:r>
            <a:r>
              <a:rPr lang="de-DE" sz="1400" kern="100" dirty="0" err="1">
                <a:effectLst/>
                <a:latin typeface="Arial" panose="020B0604020202020204" pitchFamily="34" charset="0"/>
                <a:ea typeface="Aptos" panose="020B0004020202020204" pitchFamily="34" charset="0"/>
                <a:cs typeface="Arial" panose="020B0604020202020204" pitchFamily="34" charset="0"/>
              </a:rPr>
              <a:t>Fachcommunities</a:t>
            </a:r>
            <a:r>
              <a:rPr lang="de-DE" sz="1400" kern="100" dirty="0">
                <a:effectLst/>
                <a:latin typeface="Arial" panose="020B0604020202020204" pitchFamily="34" charset="0"/>
                <a:ea typeface="Aptos" panose="020B0004020202020204" pitchFamily="34" charset="0"/>
                <a:cs typeface="Arial" panose="020B0604020202020204" pitchFamily="34" charset="0"/>
              </a:rPr>
              <a:t> heranzuführen, durch Konferenzen, Publikationen, Kolloquien oder internationale Kooperationen. Gerade an HAWs ist diese Vernetzung entscheidend, um strukturelle Nachteile gegenüber Universitäten auszugleichen. Aber auch hier sind die Strukturen eher herausfordernd und abschreckend. </a:t>
            </a:r>
          </a:p>
          <a:p>
            <a:pPr lvl="0">
              <a:lnSpc>
                <a:spcPct val="107000"/>
              </a:lnSpc>
              <a:spcAft>
                <a:spcPts val="800"/>
              </a:spcAft>
              <a:buSzPts val="1000"/>
              <a:tabLst>
                <a:tab pos="457200" algn="l"/>
              </a:tabLst>
            </a:pPr>
            <a:r>
              <a:rPr lang="de-DE" sz="1400" kern="100" dirty="0">
                <a:effectLst/>
                <a:latin typeface="Arial" panose="020B0604020202020204" pitchFamily="34" charset="0"/>
                <a:ea typeface="Aptos" panose="020B0004020202020204" pitchFamily="34" charset="0"/>
                <a:cs typeface="Arial" panose="020B0604020202020204" pitchFamily="34" charset="0"/>
              </a:rPr>
              <a:t>Nicht zuletzt ist gegenseitige Erwartungsklarheit zentral. Gute Promotionsbetreuung setzt voraus, dass beide Seiten frühzeitig klären, was sie voneinander erwarten: in Bezug auf Arbeitsweise, Erreichbarkeit, Publikationsstrategien und Karriereziele. Aus </a:t>
            </a:r>
            <a:r>
              <a:rPr lang="de-DE" sz="1400" kern="100" dirty="0" err="1">
                <a:effectLst/>
                <a:latin typeface="Arial" panose="020B0604020202020204" pitchFamily="34" charset="0"/>
                <a:ea typeface="Aptos" panose="020B0004020202020204" pitchFamily="34" charset="0"/>
                <a:cs typeface="Arial" panose="020B0604020202020204" pitchFamily="34" charset="0"/>
              </a:rPr>
              <a:t>Professor:innensicht</a:t>
            </a:r>
            <a:r>
              <a:rPr lang="de-DE" sz="1400" kern="100" dirty="0">
                <a:effectLst/>
                <a:latin typeface="Arial" panose="020B0604020202020204" pitchFamily="34" charset="0"/>
                <a:ea typeface="Aptos" panose="020B0004020202020204" pitchFamily="34" charset="0"/>
                <a:cs typeface="Arial" panose="020B0604020202020204" pitchFamily="34" charset="0"/>
              </a:rPr>
              <a:t> verhindert dies Überforderung, Konflikte und Abbrüche.</a:t>
            </a:r>
            <a:endParaRPr lang="de-DE" sz="1400" b="0" i="0" u="none" strike="noStrike" baseline="0" dirty="0">
              <a:solidFill>
                <a:srgbClr val="000000"/>
              </a:solidFill>
              <a:latin typeface="Arial" panose="020B0604020202020204" pitchFamily="34" charset="0"/>
              <a:cs typeface="Arial" panose="020B0604020202020204" pitchFamily="34" charset="0"/>
            </a:endParaRPr>
          </a:p>
        </p:txBody>
      </p:sp>
      <p:sp>
        <p:nvSpPr>
          <p:cNvPr id="7" name="Textplatzhalter 15">
            <a:extLst>
              <a:ext uri="{FF2B5EF4-FFF2-40B4-BE49-F238E27FC236}">
                <a16:creationId xmlns:a16="http://schemas.microsoft.com/office/drawing/2014/main" id="{F3508943-E91A-54F2-3333-4BFB194D4361}"/>
              </a:ext>
            </a:extLst>
          </p:cNvPr>
          <p:cNvSpPr txBox="1">
            <a:spLocks/>
          </p:cNvSpPr>
          <p:nvPr/>
        </p:nvSpPr>
        <p:spPr>
          <a:xfrm rot="16200000">
            <a:off x="10373046" y="4186395"/>
            <a:ext cx="3240000" cy="179388"/>
          </a:xfrm>
          <a:prstGeom prst="rect">
            <a:avLst/>
          </a:prstGeom>
        </p:spPr>
        <p:txBody>
          <a:bodyPr/>
          <a:lstStyle>
            <a:lvl1pPr algn="l" defTabSz="288000" rtl="0" eaLnBrk="1" fontAlgn="base" hangingPunct="1">
              <a:lnSpc>
                <a:spcPct val="100000"/>
              </a:lnSpc>
              <a:spcBef>
                <a:spcPct val="0"/>
              </a:spcBef>
              <a:spcAft>
                <a:spcPts val="900"/>
              </a:spcAft>
              <a:buClr>
                <a:srgbClr val="6F6F6F"/>
              </a:buClr>
              <a:buFont typeface="Arial" charset="0"/>
              <a:tabLst>
                <a:tab pos="1152000" algn="l"/>
              </a:tabLst>
              <a:defRPr sz="1800" b="0" kern="1200">
                <a:solidFill>
                  <a:schemeClr val="tx1"/>
                </a:solidFill>
                <a:latin typeface="Arial" pitchFamily="34" charset="0"/>
                <a:ea typeface="+mn-ea"/>
                <a:cs typeface="Arial" pitchFamily="34" charset="0"/>
              </a:defRPr>
            </a:lvl1pPr>
            <a:lvl2pPr marL="180000" indent="-180000" algn="l" defTabSz="288000" rtl="0" eaLnBrk="1" fontAlgn="base" hangingPunct="1">
              <a:lnSpc>
                <a:spcPct val="100000"/>
              </a:lnSpc>
              <a:spcBef>
                <a:spcPct val="0"/>
              </a:spcBef>
              <a:spcAft>
                <a:spcPts val="900"/>
              </a:spcAft>
              <a:buClr>
                <a:schemeClr val="accent1"/>
              </a:buClr>
              <a:buFont typeface="Arial" panose="020B0604020202020204" pitchFamily="34" charset="0"/>
              <a:buChar char="•"/>
              <a:tabLst>
                <a:tab pos="1152000" algn="l"/>
              </a:tabLst>
              <a:defRPr sz="1800" b="0" kern="1200">
                <a:solidFill>
                  <a:schemeClr val="tx1"/>
                </a:solidFill>
                <a:latin typeface="Arial" pitchFamily="34" charset="0"/>
                <a:ea typeface="+mn-ea"/>
                <a:cs typeface="Arial" pitchFamily="34" charset="0"/>
              </a:defRPr>
            </a:lvl2pPr>
            <a:lvl3pPr marL="360000" indent="-180000" algn="l" defTabSz="288000" rtl="0" eaLnBrk="1" fontAlgn="base" hangingPunct="1">
              <a:lnSpc>
                <a:spcPct val="100000"/>
              </a:lnSpc>
              <a:spcBef>
                <a:spcPct val="0"/>
              </a:spcBef>
              <a:spcAft>
                <a:spcPts val="900"/>
              </a:spcAft>
              <a:buClr>
                <a:schemeClr val="accent1"/>
              </a:buClr>
              <a:buFont typeface="Arial" charset="0"/>
              <a:buChar char="•"/>
              <a:tabLst>
                <a:tab pos="1152000" algn="l"/>
              </a:tabLst>
              <a:defRPr sz="1800" b="0" kern="1200">
                <a:solidFill>
                  <a:schemeClr val="tx1"/>
                </a:solidFill>
                <a:latin typeface="Arial" pitchFamily="34" charset="0"/>
                <a:ea typeface="+mn-ea"/>
                <a:cs typeface="Arial" pitchFamily="34" charset="0"/>
              </a:defRPr>
            </a:lvl3pPr>
            <a:lvl4pPr marL="540000" indent="-180000" algn="l" defTabSz="288000" rtl="0" eaLnBrk="1" fontAlgn="base" hangingPunct="1">
              <a:lnSpc>
                <a:spcPct val="100000"/>
              </a:lnSpc>
              <a:spcBef>
                <a:spcPct val="0"/>
              </a:spcBef>
              <a:spcAft>
                <a:spcPts val="900"/>
              </a:spcAft>
              <a:buClr>
                <a:schemeClr val="accent1"/>
              </a:buClr>
              <a:buFont typeface="Arial" charset="0"/>
              <a:buChar char="•"/>
              <a:tabLst>
                <a:tab pos="1152000" algn="l"/>
              </a:tabLst>
              <a:defRPr sz="1400" b="0" kern="1200">
                <a:solidFill>
                  <a:schemeClr val="tx1"/>
                </a:solidFill>
                <a:latin typeface="Arial" pitchFamily="34" charset="0"/>
                <a:ea typeface="+mn-ea"/>
                <a:cs typeface="Arial" pitchFamily="34" charset="0"/>
              </a:defRPr>
            </a:lvl4pPr>
            <a:lvl5pPr marL="540000" indent="-180000" algn="l" defTabSz="288000" rtl="0" eaLnBrk="1" fontAlgn="base" hangingPunct="1">
              <a:lnSpc>
                <a:spcPct val="100000"/>
              </a:lnSpc>
              <a:spcBef>
                <a:spcPct val="0"/>
              </a:spcBef>
              <a:spcAft>
                <a:spcPts val="900"/>
              </a:spcAft>
              <a:buClr>
                <a:schemeClr val="accent1"/>
              </a:buClr>
              <a:buFont typeface="Arial" charset="0"/>
              <a:buChar char="•"/>
              <a:tabLst>
                <a:tab pos="1152000" algn="l"/>
              </a:tabLst>
              <a:defRPr sz="1400" b="0" kern="1200">
                <a:solidFill>
                  <a:schemeClr val="tx1"/>
                </a:solidFill>
                <a:latin typeface="Arial" pitchFamily="34" charset="0"/>
                <a:ea typeface="+mn-ea"/>
                <a:cs typeface="Arial" pitchFamily="34" charset="0"/>
              </a:defRPr>
            </a:lvl5pPr>
            <a:lvl6pPr marL="540000" indent="-180000" algn="l" defTabSz="914400" rtl="0" eaLnBrk="1" latinLnBrk="0" hangingPunct="1">
              <a:spcBef>
                <a:spcPts val="0"/>
              </a:spcBef>
              <a:spcAft>
                <a:spcPts val="900"/>
              </a:spcAft>
              <a:buClr>
                <a:schemeClr val="accent1"/>
              </a:buClr>
              <a:buFont typeface="Arial" pitchFamily="34" charset="0"/>
              <a:buChar char="•"/>
              <a:defRPr sz="1400" kern="1200" baseline="0">
                <a:solidFill>
                  <a:schemeClr val="tx1"/>
                </a:solidFill>
                <a:latin typeface="+mn-lt"/>
                <a:ea typeface="+mn-ea"/>
                <a:cs typeface="+mn-cs"/>
              </a:defRPr>
            </a:lvl6pPr>
            <a:lvl7pPr marL="540000" indent="-180000" algn="l" defTabSz="914400" rtl="0" eaLnBrk="1" latinLnBrk="0" hangingPunct="1">
              <a:spcBef>
                <a:spcPts val="0"/>
              </a:spcBef>
              <a:spcAft>
                <a:spcPts val="900"/>
              </a:spcAft>
              <a:buClr>
                <a:schemeClr val="accent1"/>
              </a:buClr>
              <a:buFont typeface="Arial" pitchFamily="34" charset="0"/>
              <a:buChar char="•"/>
              <a:defRPr sz="1400" kern="1200">
                <a:solidFill>
                  <a:schemeClr val="tx1"/>
                </a:solidFill>
                <a:latin typeface="+mn-lt"/>
                <a:ea typeface="+mn-ea"/>
                <a:cs typeface="+mn-cs"/>
              </a:defRPr>
            </a:lvl7pPr>
            <a:lvl8pPr marL="540000" indent="-180000" algn="l" defTabSz="914400" rtl="0" eaLnBrk="1" latinLnBrk="0" hangingPunct="1">
              <a:spcBef>
                <a:spcPts val="0"/>
              </a:spcBef>
              <a:spcAft>
                <a:spcPts val="900"/>
              </a:spcAft>
              <a:buClr>
                <a:schemeClr val="accent1"/>
              </a:buClr>
              <a:buFont typeface="Arial" pitchFamily="34" charset="0"/>
              <a:buChar char="•"/>
              <a:defRPr sz="1400" kern="1200">
                <a:solidFill>
                  <a:schemeClr val="tx1"/>
                </a:solidFill>
                <a:latin typeface="+mn-lt"/>
                <a:ea typeface="+mn-ea"/>
                <a:cs typeface="+mn-cs"/>
              </a:defRPr>
            </a:lvl8pPr>
            <a:lvl9pPr marL="540000" indent="-180000" algn="l" defTabSz="914400" rtl="0" eaLnBrk="1" latinLnBrk="0" hangingPunct="1">
              <a:spcBef>
                <a:spcPts val="0"/>
              </a:spcBef>
              <a:spcAft>
                <a:spcPts val="900"/>
              </a:spcAft>
              <a:buClr>
                <a:schemeClr val="accent1"/>
              </a:buClr>
              <a:buFont typeface="Arial" pitchFamily="34" charset="0"/>
              <a:buChar char="•"/>
              <a:defRPr sz="1400" kern="1200">
                <a:solidFill>
                  <a:schemeClr val="tx1"/>
                </a:solidFill>
                <a:latin typeface="+mn-lt"/>
                <a:ea typeface="+mn-ea"/>
                <a:cs typeface="+mn-cs"/>
              </a:defRPr>
            </a:lvl9pPr>
          </a:lstStyle>
          <a:p>
            <a:r>
              <a:rPr lang="de-DE" sz="600" dirty="0">
                <a:solidFill>
                  <a:schemeClr val="bg1"/>
                </a:solidFill>
              </a:rPr>
              <a:t>© </a:t>
            </a:r>
            <a:r>
              <a:rPr lang="de-DE" sz="600" dirty="0" err="1">
                <a:solidFill>
                  <a:schemeClr val="bg1"/>
                </a:solidFill>
              </a:rPr>
              <a:t>getty</a:t>
            </a:r>
            <a:r>
              <a:rPr lang="de-DE" sz="600" dirty="0">
                <a:solidFill>
                  <a:schemeClr val="bg1"/>
                </a:solidFill>
              </a:rPr>
              <a:t> </a:t>
            </a:r>
            <a:r>
              <a:rPr lang="de-DE" sz="600" dirty="0" err="1">
                <a:solidFill>
                  <a:schemeClr val="bg1"/>
                </a:solidFill>
              </a:rPr>
              <a:t>images</a:t>
            </a:r>
            <a:r>
              <a:rPr lang="de-DE" sz="600" dirty="0">
                <a:solidFill>
                  <a:schemeClr val="bg1"/>
                </a:solidFill>
              </a:rPr>
              <a:t> - </a:t>
            </a:r>
            <a:r>
              <a:rPr lang="de-DE" sz="600" dirty="0" err="1">
                <a:solidFill>
                  <a:schemeClr val="bg1"/>
                </a:solidFill>
              </a:rPr>
              <a:t>credit</a:t>
            </a:r>
            <a:r>
              <a:rPr lang="de-DE" sz="600" dirty="0">
                <a:solidFill>
                  <a:schemeClr val="bg1"/>
                </a:solidFill>
              </a:rPr>
              <a:t>: </a:t>
            </a:r>
            <a:r>
              <a:rPr lang="de-DE" sz="600" dirty="0" err="1">
                <a:solidFill>
                  <a:schemeClr val="bg1"/>
                </a:solidFill>
              </a:rPr>
              <a:t>barisonal</a:t>
            </a:r>
            <a:endParaRPr lang="de-DE" sz="600" dirty="0">
              <a:solidFill>
                <a:schemeClr val="bg1"/>
              </a:solidFill>
            </a:endParaRPr>
          </a:p>
        </p:txBody>
      </p:sp>
    </p:spTree>
    <p:extLst>
      <p:ext uri="{BB962C8B-B14F-4D97-AF65-F5344CB8AC3E}">
        <p14:creationId xmlns:p14="http://schemas.microsoft.com/office/powerpoint/2010/main" val="26067821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87834" y="168448"/>
            <a:ext cx="9272049" cy="1325563"/>
          </a:xfrm>
        </p:spPr>
        <p:txBody>
          <a:bodyPr/>
          <a:lstStyle/>
          <a:p>
            <a:r>
              <a:rPr lang="de-DE" dirty="0"/>
              <a:t>Zusammenfassung: Was macht gute Promotionsbetreuung aus?</a:t>
            </a:r>
          </a:p>
        </p:txBody>
      </p:sp>
      <p:sp>
        <p:nvSpPr>
          <p:cNvPr id="11" name="Textplatzhalter 4">
            <a:extLst>
              <a:ext uri="{FF2B5EF4-FFF2-40B4-BE49-F238E27FC236}">
                <a16:creationId xmlns:a16="http://schemas.microsoft.com/office/drawing/2014/main" id="{45ECABE7-A793-4E6C-8986-B45A46FE9F62}"/>
              </a:ext>
            </a:extLst>
          </p:cNvPr>
          <p:cNvSpPr txBox="1">
            <a:spLocks/>
          </p:cNvSpPr>
          <p:nvPr/>
        </p:nvSpPr>
        <p:spPr>
          <a:xfrm>
            <a:off x="6274777" y="1677496"/>
            <a:ext cx="4409220" cy="823912"/>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Clr>
                <a:schemeClr val="tx2"/>
              </a:buClr>
              <a:buFont typeface="Arial" panose="020B0604020202020204" pitchFamily="34" charset="0"/>
              <a:buNone/>
              <a:defRPr sz="2400" b="1" kern="1200">
                <a:solidFill>
                  <a:schemeClr val="tx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Clr>
                <a:schemeClr val="tx2"/>
              </a:buClr>
              <a:buFont typeface="Arial" panose="020B0604020202020204" pitchFamily="34" charset="0"/>
              <a:buNone/>
              <a:defRPr sz="2000" b="1" kern="1200">
                <a:solidFill>
                  <a:schemeClr val="tx1"/>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90000"/>
              </a:lnSpc>
              <a:spcBef>
                <a:spcPts val="500"/>
              </a:spcBef>
              <a:buClr>
                <a:schemeClr val="tx2"/>
              </a:buClr>
              <a:buFont typeface="Arial" panose="020B0604020202020204" pitchFamily="34" charset="0"/>
              <a:buNone/>
              <a:defRPr sz="1800" b="1" kern="1200">
                <a:solidFill>
                  <a:schemeClr val="tx1"/>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90000"/>
              </a:lnSpc>
              <a:spcBef>
                <a:spcPts val="500"/>
              </a:spcBef>
              <a:buClr>
                <a:schemeClr val="tx2"/>
              </a:buClr>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90000"/>
              </a:lnSpc>
              <a:spcBef>
                <a:spcPts val="500"/>
              </a:spcBef>
              <a:buClr>
                <a:schemeClr val="tx2"/>
              </a:buClr>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endParaRPr lang="de-DE" dirty="0"/>
          </a:p>
        </p:txBody>
      </p:sp>
      <p:sp>
        <p:nvSpPr>
          <p:cNvPr id="8" name="Textfeld 7">
            <a:extLst>
              <a:ext uri="{FF2B5EF4-FFF2-40B4-BE49-F238E27FC236}">
                <a16:creationId xmlns:a16="http://schemas.microsoft.com/office/drawing/2014/main" id="{92BB7913-3D19-930F-96F1-BEB3F0AD0EF9}"/>
              </a:ext>
            </a:extLst>
          </p:cNvPr>
          <p:cNvSpPr txBox="1"/>
          <p:nvPr/>
        </p:nvSpPr>
        <p:spPr>
          <a:xfrm>
            <a:off x="270961" y="1278441"/>
            <a:ext cx="11092537" cy="4148251"/>
          </a:xfrm>
          <a:prstGeom prst="rect">
            <a:avLst/>
          </a:prstGeom>
          <a:noFill/>
        </p:spPr>
        <p:txBody>
          <a:bodyPr wrap="square">
            <a:spAutoFit/>
          </a:bodyPr>
          <a:lstStyle/>
          <a:p>
            <a:r>
              <a:rPr lang="de-DE" dirty="0">
                <a:solidFill>
                  <a:srgbClr val="000000"/>
                </a:solidFill>
                <a:highlight>
                  <a:srgbClr val="00FF00"/>
                </a:highlight>
                <a:latin typeface="Arial" panose="020B0604020202020204" pitchFamily="34" charset="0"/>
                <a:cs typeface="Arial" panose="020B0604020202020204" pitchFamily="34" charset="0"/>
              </a:rPr>
              <a:t>Wichtig f</a:t>
            </a:r>
            <a:r>
              <a:rPr lang="de-DE" sz="1800" b="0" i="0" u="none" strike="noStrike" baseline="0" dirty="0">
                <a:solidFill>
                  <a:srgbClr val="000000"/>
                </a:solidFill>
                <a:highlight>
                  <a:srgbClr val="00FF00"/>
                </a:highlight>
                <a:latin typeface="Arial" panose="020B0604020202020204" pitchFamily="34" charset="0"/>
                <a:cs typeface="Arial" panose="020B0604020202020204" pitchFamily="34" charset="0"/>
              </a:rPr>
              <a:t>ür den Promotionsprozess:</a:t>
            </a:r>
          </a:p>
          <a:p>
            <a:endParaRPr lang="de-DE" sz="1800" b="0" i="0" u="none" strike="noStrike" baseline="0" dirty="0">
              <a:solidFill>
                <a:srgbClr val="000000"/>
              </a:solidFill>
              <a:highlight>
                <a:srgbClr val="00FF00"/>
              </a:highlight>
              <a:latin typeface="Arial" panose="020B0604020202020204" pitchFamily="34" charset="0"/>
              <a:cs typeface="Arial" panose="020B0604020202020204" pitchFamily="34" charset="0"/>
            </a:endParaRPr>
          </a:p>
          <a:p>
            <a:pPr marL="285750" indent="-285750">
              <a:buFontTx/>
              <a:buChar char="-"/>
            </a:pPr>
            <a:r>
              <a:rPr lang="de-DE" kern="100" dirty="0">
                <a:effectLst/>
                <a:latin typeface="Arial" panose="020B0604020202020204" pitchFamily="34" charset="0"/>
                <a:ea typeface="Aptos" panose="020B0004020202020204" pitchFamily="34" charset="0"/>
                <a:cs typeface="Arial" panose="020B0604020202020204" pitchFamily="34" charset="0"/>
              </a:rPr>
              <a:t>„g</a:t>
            </a:r>
            <a:r>
              <a:rPr lang="de-DE" sz="1800" kern="100" dirty="0">
                <a:effectLst/>
                <a:latin typeface="Arial" panose="020B0604020202020204" pitchFamily="34" charset="0"/>
                <a:ea typeface="Aptos" panose="020B0004020202020204" pitchFamily="34" charset="0"/>
                <a:cs typeface="Arial" panose="020B0604020202020204" pitchFamily="34" charset="0"/>
              </a:rPr>
              <a:t>egenseitige Erwartungsklarheit ist zentral. Gute Promotionsbetreuung setzt voraus, dass beide Seiten frühzeitig klären, was sie voneinander erwarten“</a:t>
            </a:r>
          </a:p>
          <a:p>
            <a:endParaRPr lang="de-DE" kern="100" dirty="0">
              <a:effectLst/>
              <a:latin typeface="Arial" panose="020B0604020202020204" pitchFamily="34" charset="0"/>
              <a:ea typeface="Aptos" panose="020B0004020202020204" pitchFamily="34" charset="0"/>
              <a:cs typeface="Arial" panose="020B0604020202020204" pitchFamily="34" charset="0"/>
            </a:endParaRPr>
          </a:p>
          <a:p>
            <a:pPr marL="285750" indent="-285750">
              <a:buFontTx/>
              <a:buChar char="-"/>
            </a:pPr>
            <a:r>
              <a:rPr lang="de-DE" kern="100" dirty="0">
                <a:effectLst/>
                <a:latin typeface="Arial" panose="020B0604020202020204" pitchFamily="34" charset="0"/>
                <a:ea typeface="Aptos" panose="020B0004020202020204" pitchFamily="34" charset="0"/>
                <a:cs typeface="Arial" panose="020B0604020202020204" pitchFamily="34" charset="0"/>
              </a:rPr>
              <a:t>„ein fachlich passendes Kolloquium oder ein regelmäßiger Austausch mit Gleichgesinnten</a:t>
            </a:r>
            <a:r>
              <a:rPr lang="de-DE" kern="100" dirty="0">
                <a:latin typeface="Arial" panose="020B0604020202020204" pitchFamily="34" charset="0"/>
                <a:ea typeface="Aptos" panose="020B0004020202020204" pitchFamily="34" charset="0"/>
                <a:cs typeface="Arial" panose="020B0604020202020204" pitchFamily="34" charset="0"/>
              </a:rPr>
              <a:t>“ und </a:t>
            </a:r>
            <a:r>
              <a:rPr lang="de-DE" kern="100" dirty="0">
                <a:effectLst/>
                <a:latin typeface="Arial" panose="020B0604020202020204" pitchFamily="34" charset="0"/>
                <a:ea typeface="Aptos" panose="020B0004020202020204" pitchFamily="34" charset="0"/>
                <a:cs typeface="Arial" panose="020B0604020202020204" pitchFamily="34" charset="0"/>
              </a:rPr>
              <a:t>„fachlich spezifisches Feedback erhalten, das insbesondere für die Weiterentwicklung von Publikationen auf disziplinärem Niveau entscheidend ist“</a:t>
            </a:r>
          </a:p>
          <a:p>
            <a:endParaRPr lang="de-DE" sz="1800" b="0" i="0" u="none" kern="1200" dirty="0">
              <a:solidFill>
                <a:schemeClr val="tx1"/>
              </a:solidFill>
              <a:effectLst/>
              <a:latin typeface="Arial" panose="020B0604020202020204" pitchFamily="34" charset="0"/>
              <a:ea typeface="+mn-ea"/>
              <a:cs typeface="Arial" panose="020B0604020202020204" pitchFamily="34" charset="0"/>
            </a:endParaRPr>
          </a:p>
          <a:p>
            <a:pPr marL="285750" lvl="0" indent="-285750">
              <a:lnSpc>
                <a:spcPct val="107000"/>
              </a:lnSpc>
              <a:spcAft>
                <a:spcPts val="800"/>
              </a:spcAft>
              <a:buSzPts val="1000"/>
              <a:buFontTx/>
              <a:buChar char="-"/>
              <a:tabLst>
                <a:tab pos="457200" algn="l"/>
              </a:tabLst>
            </a:pPr>
            <a:r>
              <a:rPr lang="de-DE" sz="1800" kern="100" dirty="0">
                <a:effectLst/>
                <a:latin typeface="Arial" panose="020B0604020202020204" pitchFamily="34" charset="0"/>
                <a:ea typeface="Aptos" panose="020B0004020202020204" pitchFamily="34" charset="0"/>
                <a:cs typeface="Arial" panose="020B0604020202020204" pitchFamily="34" charset="0"/>
              </a:rPr>
              <a:t>„Balance zwischen Anwendungsnähe und wissenschaftlicher Tiefe. HAW-Promotionen sind häufig praxisnah verortet. Gute Betreuung bedeutet hier, die anwendungsbezogene Fragestellung so weiterzuentwickeln, dass sie den Anforderungen an eine eigenständige wissenschaftliche Leistung genügt, ohne den Praxisbezug zu verlieren“ und </a:t>
            </a:r>
            <a:r>
              <a:rPr lang="de-DE" kern="100" dirty="0">
                <a:latin typeface="Arial" panose="020B0604020202020204" pitchFamily="34" charset="0"/>
                <a:ea typeface="Aptos" panose="020B0004020202020204" pitchFamily="34" charset="0"/>
                <a:cs typeface="Arial" panose="020B0604020202020204" pitchFamily="34" charset="0"/>
              </a:rPr>
              <a:t>„</a:t>
            </a:r>
            <a:r>
              <a:rPr lang="de-DE" sz="1800" kern="100" dirty="0">
                <a:effectLst/>
                <a:latin typeface="Arial" panose="020B0604020202020204" pitchFamily="34" charset="0"/>
                <a:ea typeface="Aptos" panose="020B0004020202020204" pitchFamily="34" charset="0"/>
                <a:cs typeface="Arial" panose="020B0604020202020204" pitchFamily="34" charset="0"/>
              </a:rPr>
              <a:t>Einbindung in wissenschaftliche Netzwerke“</a:t>
            </a:r>
          </a:p>
          <a:p>
            <a:pPr lvl="0">
              <a:lnSpc>
                <a:spcPct val="107000"/>
              </a:lnSpc>
              <a:spcAft>
                <a:spcPts val="800"/>
              </a:spcAft>
              <a:buSzPts val="1000"/>
              <a:tabLst>
                <a:tab pos="457200" algn="l"/>
              </a:tabLst>
            </a:pPr>
            <a:endParaRPr lang="de-DE" sz="1800" b="0" i="0" u="none" strike="noStrike" baseline="0" dirty="0">
              <a:solidFill>
                <a:srgbClr val="000000"/>
              </a:solidFill>
              <a:highlight>
                <a:srgbClr val="00FFFF"/>
              </a:highlight>
              <a:latin typeface="Arial" panose="020B0604020202020204" pitchFamily="34" charset="0"/>
              <a:cs typeface="Arial" panose="020B0604020202020204" pitchFamily="34" charset="0"/>
            </a:endParaRPr>
          </a:p>
        </p:txBody>
      </p:sp>
      <p:sp>
        <p:nvSpPr>
          <p:cNvPr id="12" name="Textplatzhalter 15">
            <a:extLst>
              <a:ext uri="{FF2B5EF4-FFF2-40B4-BE49-F238E27FC236}">
                <a16:creationId xmlns:a16="http://schemas.microsoft.com/office/drawing/2014/main" id="{57A104A8-DAF6-6A60-28A1-C3D01CAB71F6}"/>
              </a:ext>
            </a:extLst>
          </p:cNvPr>
          <p:cNvSpPr txBox="1">
            <a:spLocks/>
          </p:cNvSpPr>
          <p:nvPr/>
        </p:nvSpPr>
        <p:spPr>
          <a:xfrm rot="16200000">
            <a:off x="10373046" y="4186395"/>
            <a:ext cx="3240000" cy="179388"/>
          </a:xfrm>
          <a:prstGeom prst="rect">
            <a:avLst/>
          </a:prstGeom>
        </p:spPr>
        <p:txBody>
          <a:bodyPr/>
          <a:lstStyle>
            <a:lvl1pPr algn="l" defTabSz="288000" rtl="0" eaLnBrk="1" fontAlgn="base" hangingPunct="1">
              <a:lnSpc>
                <a:spcPct val="100000"/>
              </a:lnSpc>
              <a:spcBef>
                <a:spcPct val="0"/>
              </a:spcBef>
              <a:spcAft>
                <a:spcPts val="900"/>
              </a:spcAft>
              <a:buClr>
                <a:srgbClr val="6F6F6F"/>
              </a:buClr>
              <a:buFont typeface="Arial" charset="0"/>
              <a:tabLst>
                <a:tab pos="1152000" algn="l"/>
              </a:tabLst>
              <a:defRPr sz="1800" b="0" kern="1200">
                <a:solidFill>
                  <a:schemeClr val="tx1"/>
                </a:solidFill>
                <a:latin typeface="Arial" pitchFamily="34" charset="0"/>
                <a:ea typeface="+mn-ea"/>
                <a:cs typeface="Arial" pitchFamily="34" charset="0"/>
              </a:defRPr>
            </a:lvl1pPr>
            <a:lvl2pPr marL="180000" indent="-180000" algn="l" defTabSz="288000" rtl="0" eaLnBrk="1" fontAlgn="base" hangingPunct="1">
              <a:lnSpc>
                <a:spcPct val="100000"/>
              </a:lnSpc>
              <a:spcBef>
                <a:spcPct val="0"/>
              </a:spcBef>
              <a:spcAft>
                <a:spcPts val="900"/>
              </a:spcAft>
              <a:buClr>
                <a:schemeClr val="accent1"/>
              </a:buClr>
              <a:buFont typeface="Arial" panose="020B0604020202020204" pitchFamily="34" charset="0"/>
              <a:buChar char="•"/>
              <a:tabLst>
                <a:tab pos="1152000" algn="l"/>
              </a:tabLst>
              <a:defRPr sz="1800" b="0" kern="1200">
                <a:solidFill>
                  <a:schemeClr val="tx1"/>
                </a:solidFill>
                <a:latin typeface="Arial" pitchFamily="34" charset="0"/>
                <a:ea typeface="+mn-ea"/>
                <a:cs typeface="Arial" pitchFamily="34" charset="0"/>
              </a:defRPr>
            </a:lvl2pPr>
            <a:lvl3pPr marL="360000" indent="-180000" algn="l" defTabSz="288000" rtl="0" eaLnBrk="1" fontAlgn="base" hangingPunct="1">
              <a:lnSpc>
                <a:spcPct val="100000"/>
              </a:lnSpc>
              <a:spcBef>
                <a:spcPct val="0"/>
              </a:spcBef>
              <a:spcAft>
                <a:spcPts val="900"/>
              </a:spcAft>
              <a:buClr>
                <a:schemeClr val="accent1"/>
              </a:buClr>
              <a:buFont typeface="Arial" charset="0"/>
              <a:buChar char="•"/>
              <a:tabLst>
                <a:tab pos="1152000" algn="l"/>
              </a:tabLst>
              <a:defRPr sz="1800" b="0" kern="1200">
                <a:solidFill>
                  <a:schemeClr val="tx1"/>
                </a:solidFill>
                <a:latin typeface="Arial" pitchFamily="34" charset="0"/>
                <a:ea typeface="+mn-ea"/>
                <a:cs typeface="Arial" pitchFamily="34" charset="0"/>
              </a:defRPr>
            </a:lvl3pPr>
            <a:lvl4pPr marL="540000" indent="-180000" algn="l" defTabSz="288000" rtl="0" eaLnBrk="1" fontAlgn="base" hangingPunct="1">
              <a:lnSpc>
                <a:spcPct val="100000"/>
              </a:lnSpc>
              <a:spcBef>
                <a:spcPct val="0"/>
              </a:spcBef>
              <a:spcAft>
                <a:spcPts val="900"/>
              </a:spcAft>
              <a:buClr>
                <a:schemeClr val="accent1"/>
              </a:buClr>
              <a:buFont typeface="Arial" charset="0"/>
              <a:buChar char="•"/>
              <a:tabLst>
                <a:tab pos="1152000" algn="l"/>
              </a:tabLst>
              <a:defRPr sz="1400" b="0" kern="1200">
                <a:solidFill>
                  <a:schemeClr val="tx1"/>
                </a:solidFill>
                <a:latin typeface="Arial" pitchFamily="34" charset="0"/>
                <a:ea typeface="+mn-ea"/>
                <a:cs typeface="Arial" pitchFamily="34" charset="0"/>
              </a:defRPr>
            </a:lvl4pPr>
            <a:lvl5pPr marL="540000" indent="-180000" algn="l" defTabSz="288000" rtl="0" eaLnBrk="1" fontAlgn="base" hangingPunct="1">
              <a:lnSpc>
                <a:spcPct val="100000"/>
              </a:lnSpc>
              <a:spcBef>
                <a:spcPct val="0"/>
              </a:spcBef>
              <a:spcAft>
                <a:spcPts val="900"/>
              </a:spcAft>
              <a:buClr>
                <a:schemeClr val="accent1"/>
              </a:buClr>
              <a:buFont typeface="Arial" charset="0"/>
              <a:buChar char="•"/>
              <a:tabLst>
                <a:tab pos="1152000" algn="l"/>
              </a:tabLst>
              <a:defRPr sz="1400" b="0" kern="1200">
                <a:solidFill>
                  <a:schemeClr val="tx1"/>
                </a:solidFill>
                <a:latin typeface="Arial" pitchFamily="34" charset="0"/>
                <a:ea typeface="+mn-ea"/>
                <a:cs typeface="Arial" pitchFamily="34" charset="0"/>
              </a:defRPr>
            </a:lvl5pPr>
            <a:lvl6pPr marL="540000" indent="-180000" algn="l" defTabSz="914400" rtl="0" eaLnBrk="1" latinLnBrk="0" hangingPunct="1">
              <a:spcBef>
                <a:spcPts val="0"/>
              </a:spcBef>
              <a:spcAft>
                <a:spcPts val="900"/>
              </a:spcAft>
              <a:buClr>
                <a:schemeClr val="accent1"/>
              </a:buClr>
              <a:buFont typeface="Arial" pitchFamily="34" charset="0"/>
              <a:buChar char="•"/>
              <a:defRPr sz="1400" kern="1200" baseline="0">
                <a:solidFill>
                  <a:schemeClr val="tx1"/>
                </a:solidFill>
                <a:latin typeface="+mn-lt"/>
                <a:ea typeface="+mn-ea"/>
                <a:cs typeface="+mn-cs"/>
              </a:defRPr>
            </a:lvl6pPr>
            <a:lvl7pPr marL="540000" indent="-180000" algn="l" defTabSz="914400" rtl="0" eaLnBrk="1" latinLnBrk="0" hangingPunct="1">
              <a:spcBef>
                <a:spcPts val="0"/>
              </a:spcBef>
              <a:spcAft>
                <a:spcPts val="900"/>
              </a:spcAft>
              <a:buClr>
                <a:schemeClr val="accent1"/>
              </a:buClr>
              <a:buFont typeface="Arial" pitchFamily="34" charset="0"/>
              <a:buChar char="•"/>
              <a:defRPr sz="1400" kern="1200">
                <a:solidFill>
                  <a:schemeClr val="tx1"/>
                </a:solidFill>
                <a:latin typeface="+mn-lt"/>
                <a:ea typeface="+mn-ea"/>
                <a:cs typeface="+mn-cs"/>
              </a:defRPr>
            </a:lvl7pPr>
            <a:lvl8pPr marL="540000" indent="-180000" algn="l" defTabSz="914400" rtl="0" eaLnBrk="1" latinLnBrk="0" hangingPunct="1">
              <a:spcBef>
                <a:spcPts val="0"/>
              </a:spcBef>
              <a:spcAft>
                <a:spcPts val="900"/>
              </a:spcAft>
              <a:buClr>
                <a:schemeClr val="accent1"/>
              </a:buClr>
              <a:buFont typeface="Arial" pitchFamily="34" charset="0"/>
              <a:buChar char="•"/>
              <a:defRPr sz="1400" kern="1200">
                <a:solidFill>
                  <a:schemeClr val="tx1"/>
                </a:solidFill>
                <a:latin typeface="+mn-lt"/>
                <a:ea typeface="+mn-ea"/>
                <a:cs typeface="+mn-cs"/>
              </a:defRPr>
            </a:lvl8pPr>
            <a:lvl9pPr marL="540000" indent="-180000" algn="l" defTabSz="914400" rtl="0" eaLnBrk="1" latinLnBrk="0" hangingPunct="1">
              <a:spcBef>
                <a:spcPts val="0"/>
              </a:spcBef>
              <a:spcAft>
                <a:spcPts val="900"/>
              </a:spcAft>
              <a:buClr>
                <a:schemeClr val="accent1"/>
              </a:buClr>
              <a:buFont typeface="Arial" pitchFamily="34" charset="0"/>
              <a:buChar char="•"/>
              <a:defRPr sz="1400" kern="1200">
                <a:solidFill>
                  <a:schemeClr val="tx1"/>
                </a:solidFill>
                <a:latin typeface="+mn-lt"/>
                <a:ea typeface="+mn-ea"/>
                <a:cs typeface="+mn-cs"/>
              </a:defRPr>
            </a:lvl9pPr>
          </a:lstStyle>
          <a:p>
            <a:r>
              <a:rPr lang="de-DE" sz="600" dirty="0">
                <a:solidFill>
                  <a:schemeClr val="bg1"/>
                </a:solidFill>
              </a:rPr>
              <a:t>© </a:t>
            </a:r>
            <a:r>
              <a:rPr lang="de-DE" sz="600" dirty="0" err="1">
                <a:solidFill>
                  <a:schemeClr val="bg1"/>
                </a:solidFill>
              </a:rPr>
              <a:t>getty</a:t>
            </a:r>
            <a:r>
              <a:rPr lang="de-DE" sz="600" dirty="0">
                <a:solidFill>
                  <a:schemeClr val="bg1"/>
                </a:solidFill>
              </a:rPr>
              <a:t> </a:t>
            </a:r>
            <a:r>
              <a:rPr lang="de-DE" sz="600" dirty="0" err="1">
                <a:solidFill>
                  <a:schemeClr val="bg1"/>
                </a:solidFill>
              </a:rPr>
              <a:t>images</a:t>
            </a:r>
            <a:r>
              <a:rPr lang="de-DE" sz="600" dirty="0">
                <a:solidFill>
                  <a:schemeClr val="bg1"/>
                </a:solidFill>
              </a:rPr>
              <a:t> - </a:t>
            </a:r>
            <a:r>
              <a:rPr lang="de-DE" sz="600" dirty="0" err="1">
                <a:solidFill>
                  <a:schemeClr val="bg1"/>
                </a:solidFill>
              </a:rPr>
              <a:t>credit</a:t>
            </a:r>
            <a:r>
              <a:rPr lang="de-DE" sz="600" dirty="0">
                <a:solidFill>
                  <a:schemeClr val="bg1"/>
                </a:solidFill>
              </a:rPr>
              <a:t>: </a:t>
            </a:r>
            <a:r>
              <a:rPr lang="de-DE" sz="600" dirty="0" err="1">
                <a:solidFill>
                  <a:schemeClr val="bg1"/>
                </a:solidFill>
              </a:rPr>
              <a:t>barisonal</a:t>
            </a:r>
            <a:endParaRPr lang="de-DE" sz="600" dirty="0">
              <a:solidFill>
                <a:schemeClr val="bg1"/>
              </a:solidFill>
            </a:endParaRPr>
          </a:p>
        </p:txBody>
      </p:sp>
    </p:spTree>
    <p:extLst>
      <p:ext uri="{BB962C8B-B14F-4D97-AF65-F5344CB8AC3E}">
        <p14:creationId xmlns:p14="http://schemas.microsoft.com/office/powerpoint/2010/main" val="18225189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87834" y="168448"/>
            <a:ext cx="9272049" cy="1325563"/>
          </a:xfrm>
        </p:spPr>
        <p:txBody>
          <a:bodyPr/>
          <a:lstStyle/>
          <a:p>
            <a:r>
              <a:rPr lang="de-DE" dirty="0"/>
              <a:t>Zusammenfassung: Was macht gute Promotionsbetreuung aus?</a:t>
            </a:r>
          </a:p>
        </p:txBody>
      </p:sp>
      <p:sp>
        <p:nvSpPr>
          <p:cNvPr id="11" name="Textplatzhalter 4">
            <a:extLst>
              <a:ext uri="{FF2B5EF4-FFF2-40B4-BE49-F238E27FC236}">
                <a16:creationId xmlns:a16="http://schemas.microsoft.com/office/drawing/2014/main" id="{45ECABE7-A793-4E6C-8986-B45A46FE9F62}"/>
              </a:ext>
            </a:extLst>
          </p:cNvPr>
          <p:cNvSpPr txBox="1">
            <a:spLocks/>
          </p:cNvSpPr>
          <p:nvPr/>
        </p:nvSpPr>
        <p:spPr>
          <a:xfrm>
            <a:off x="6274777" y="1677496"/>
            <a:ext cx="4409220" cy="823912"/>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Clr>
                <a:schemeClr val="tx2"/>
              </a:buClr>
              <a:buFont typeface="Arial" panose="020B0604020202020204" pitchFamily="34" charset="0"/>
              <a:buNone/>
              <a:defRPr sz="2400" b="1" kern="1200">
                <a:solidFill>
                  <a:schemeClr val="tx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Clr>
                <a:schemeClr val="tx2"/>
              </a:buClr>
              <a:buFont typeface="Arial" panose="020B0604020202020204" pitchFamily="34" charset="0"/>
              <a:buNone/>
              <a:defRPr sz="2000" b="1" kern="1200">
                <a:solidFill>
                  <a:schemeClr val="tx1"/>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90000"/>
              </a:lnSpc>
              <a:spcBef>
                <a:spcPts val="500"/>
              </a:spcBef>
              <a:buClr>
                <a:schemeClr val="tx2"/>
              </a:buClr>
              <a:buFont typeface="Arial" panose="020B0604020202020204" pitchFamily="34" charset="0"/>
              <a:buNone/>
              <a:defRPr sz="1800" b="1" kern="1200">
                <a:solidFill>
                  <a:schemeClr val="tx1"/>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90000"/>
              </a:lnSpc>
              <a:spcBef>
                <a:spcPts val="500"/>
              </a:spcBef>
              <a:buClr>
                <a:schemeClr val="tx2"/>
              </a:buClr>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90000"/>
              </a:lnSpc>
              <a:spcBef>
                <a:spcPts val="500"/>
              </a:spcBef>
              <a:buClr>
                <a:schemeClr val="tx2"/>
              </a:buClr>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endParaRPr lang="de-DE" dirty="0"/>
          </a:p>
        </p:txBody>
      </p:sp>
      <p:sp>
        <p:nvSpPr>
          <p:cNvPr id="8" name="Textfeld 7">
            <a:extLst>
              <a:ext uri="{FF2B5EF4-FFF2-40B4-BE49-F238E27FC236}">
                <a16:creationId xmlns:a16="http://schemas.microsoft.com/office/drawing/2014/main" id="{92BB7913-3D19-930F-96F1-BEB3F0AD0EF9}"/>
              </a:ext>
            </a:extLst>
          </p:cNvPr>
          <p:cNvSpPr txBox="1"/>
          <p:nvPr/>
        </p:nvSpPr>
        <p:spPr>
          <a:xfrm>
            <a:off x="226039" y="1243272"/>
            <a:ext cx="11092537" cy="3815275"/>
          </a:xfrm>
          <a:prstGeom prst="rect">
            <a:avLst/>
          </a:prstGeom>
          <a:noFill/>
        </p:spPr>
        <p:txBody>
          <a:bodyPr wrap="square">
            <a:spAutoFit/>
          </a:bodyPr>
          <a:lstStyle/>
          <a:p>
            <a:r>
              <a:rPr lang="de-DE" sz="1800" b="0" i="0" u="none" strike="noStrike" baseline="0" dirty="0">
                <a:solidFill>
                  <a:srgbClr val="000000"/>
                </a:solidFill>
                <a:highlight>
                  <a:srgbClr val="00FFFF"/>
                </a:highlight>
                <a:latin typeface="Arial" panose="020B0604020202020204" pitchFamily="34" charset="0"/>
                <a:cs typeface="Arial" panose="020B0604020202020204" pitchFamily="34" charset="0"/>
              </a:rPr>
              <a:t>Rolle als Betreuende:</a:t>
            </a:r>
          </a:p>
          <a:p>
            <a:pPr marL="285750" indent="-285750">
              <a:buFontTx/>
              <a:buChar char="-"/>
            </a:pPr>
            <a:r>
              <a:rPr lang="de-DE" sz="1800" b="0" i="0" u="none" strike="noStrike" baseline="0" dirty="0">
                <a:solidFill>
                  <a:srgbClr val="000000"/>
                </a:solidFill>
                <a:latin typeface="Arial" panose="020B0604020202020204" pitchFamily="34" charset="0"/>
                <a:cs typeface="Arial" panose="020B0604020202020204" pitchFamily="34" charset="0"/>
              </a:rPr>
              <a:t>„in der Rolle eines partnerschaftlich agierenden Coaches, wissenschaftlichen Beraters und kritischen Sparringspartners.“</a:t>
            </a:r>
            <a:endParaRPr lang="de-DE" dirty="0">
              <a:solidFill>
                <a:srgbClr val="000000"/>
              </a:solidFill>
              <a:latin typeface="Arial" panose="020B0604020202020204" pitchFamily="34" charset="0"/>
              <a:cs typeface="Arial" panose="020B0604020202020204" pitchFamily="34" charset="0"/>
            </a:endParaRPr>
          </a:p>
          <a:p>
            <a:pPr marL="285750" indent="-285750">
              <a:buFontTx/>
              <a:buChar char="-"/>
            </a:pPr>
            <a:r>
              <a:rPr lang="de-DE" kern="100" dirty="0">
                <a:effectLst/>
                <a:latin typeface="Arial" panose="020B0604020202020204" pitchFamily="34" charset="0"/>
                <a:ea typeface="Aptos" panose="020B0004020202020204" pitchFamily="34" charset="0"/>
                <a:cs typeface="Arial" panose="020B0604020202020204" pitchFamily="34" charset="0"/>
              </a:rPr>
              <a:t>„Unterstützung bei der wissenschaftlichen Professionalisierung</a:t>
            </a:r>
            <a:r>
              <a:rPr lang="de-DE" kern="100" dirty="0">
                <a:latin typeface="Arial" panose="020B0604020202020204" pitchFamily="34" charset="0"/>
                <a:ea typeface="Aptos" panose="020B0004020202020204" pitchFamily="34" charset="0"/>
                <a:cs typeface="Arial" panose="020B0604020202020204" pitchFamily="34" charset="0"/>
              </a:rPr>
              <a:t>“</a:t>
            </a:r>
            <a:endParaRPr lang="de-DE" sz="1800" b="0" i="0" u="none" kern="1200" dirty="0">
              <a:solidFill>
                <a:schemeClr val="tx1"/>
              </a:solidFill>
              <a:effectLst/>
              <a:latin typeface="Arial" panose="020B0604020202020204" pitchFamily="34" charset="0"/>
              <a:ea typeface="+mn-ea"/>
              <a:cs typeface="Arial" panose="020B0604020202020204" pitchFamily="34" charset="0"/>
            </a:endParaRPr>
          </a:p>
          <a:p>
            <a:pPr marL="285750" indent="-285750">
              <a:lnSpc>
                <a:spcPct val="107000"/>
              </a:lnSpc>
              <a:spcAft>
                <a:spcPts val="800"/>
              </a:spcAft>
              <a:buFontTx/>
              <a:buChar char="-"/>
            </a:pPr>
            <a:endParaRPr lang="de-DE" sz="1800" b="0" i="0" u="none" strike="noStrike" baseline="0" dirty="0">
              <a:solidFill>
                <a:srgbClr val="000000"/>
              </a:solidFill>
              <a:latin typeface="Arial" panose="020B0604020202020204" pitchFamily="34" charset="0"/>
              <a:cs typeface="Arial" panose="020B0604020202020204" pitchFamily="34" charset="0"/>
            </a:endParaRPr>
          </a:p>
          <a:p>
            <a:r>
              <a:rPr lang="de-DE" sz="1800" b="0" i="0" u="none" strike="noStrike" baseline="0" dirty="0">
                <a:solidFill>
                  <a:srgbClr val="000000"/>
                </a:solidFill>
                <a:highlight>
                  <a:srgbClr val="FFFF00"/>
                </a:highlight>
                <a:latin typeface="Arial" panose="020B0604020202020204" pitchFamily="34" charset="0"/>
                <a:cs typeface="Arial" panose="020B0604020202020204" pitchFamily="34" charset="0"/>
              </a:rPr>
              <a:t>Herausforderungen: </a:t>
            </a:r>
          </a:p>
          <a:p>
            <a:pPr marL="285750" indent="-285750">
              <a:buFontTx/>
              <a:buChar char="-"/>
            </a:pPr>
            <a:r>
              <a:rPr lang="de-DE" sz="1800" b="0" i="0" u="none" strike="noStrike" baseline="0" dirty="0">
                <a:solidFill>
                  <a:srgbClr val="000000"/>
                </a:solidFill>
                <a:latin typeface="Arial" panose="020B0604020202020204" pitchFamily="34" charset="0"/>
                <a:cs typeface="Arial" panose="020B0604020202020204" pitchFamily="34" charset="0"/>
              </a:rPr>
              <a:t>Lücken in wissenschaftlichen Kompetenzen schließen</a:t>
            </a:r>
            <a:endParaRPr lang="de-DE" dirty="0">
              <a:solidFill>
                <a:srgbClr val="000000"/>
              </a:solidFill>
              <a:latin typeface="Arial" panose="020B0604020202020204" pitchFamily="34" charset="0"/>
              <a:cs typeface="Arial" panose="020B0604020202020204" pitchFamily="34" charset="0"/>
            </a:endParaRPr>
          </a:p>
          <a:p>
            <a:pPr marL="285750" indent="-285750">
              <a:buFontTx/>
              <a:buChar char="-"/>
            </a:pPr>
            <a:r>
              <a:rPr lang="de-DE" kern="100" dirty="0">
                <a:effectLst/>
                <a:latin typeface="Arial" panose="020B0604020202020204" pitchFamily="34" charset="0"/>
                <a:ea typeface="Aptos" panose="020B0004020202020204" pitchFamily="34" charset="0"/>
                <a:cs typeface="Arial" panose="020B0604020202020204" pitchFamily="34" charset="0"/>
              </a:rPr>
              <a:t>„begrenzte </a:t>
            </a:r>
            <a:r>
              <a:rPr lang="de-DE" kern="100" dirty="0" err="1">
                <a:effectLst/>
                <a:latin typeface="Arial" panose="020B0604020202020204" pitchFamily="34" charset="0"/>
                <a:ea typeface="Aptos" panose="020B0004020202020204" pitchFamily="34" charset="0"/>
                <a:cs typeface="Arial" panose="020B0604020202020204" pitchFamily="34" charset="0"/>
              </a:rPr>
              <a:t>deputatsbezogene</a:t>
            </a:r>
            <a:r>
              <a:rPr lang="de-DE" kern="100" dirty="0">
                <a:effectLst/>
                <a:latin typeface="Arial" panose="020B0604020202020204" pitchFamily="34" charset="0"/>
                <a:ea typeface="Aptos" panose="020B0004020202020204" pitchFamily="34" charset="0"/>
                <a:cs typeface="Arial" panose="020B0604020202020204" pitchFamily="34" charset="0"/>
              </a:rPr>
              <a:t> Anrechnungsmöglichkeiten“</a:t>
            </a:r>
            <a:endParaRPr lang="de-DE" dirty="0">
              <a:latin typeface="Arial" panose="020B0604020202020204" pitchFamily="34" charset="0"/>
              <a:cs typeface="Arial" panose="020B0604020202020204" pitchFamily="34" charset="0"/>
            </a:endParaRPr>
          </a:p>
          <a:p>
            <a:pPr marL="285750" indent="-285750">
              <a:buFontTx/>
              <a:buChar char="-"/>
            </a:pPr>
            <a:r>
              <a:rPr lang="de-DE" dirty="0">
                <a:latin typeface="Arial" panose="020B0604020202020204" pitchFamily="34" charset="0"/>
                <a:cs typeface="Arial" panose="020B0604020202020204" pitchFamily="34" charset="0"/>
              </a:rPr>
              <a:t>„</a:t>
            </a:r>
            <a:r>
              <a:rPr lang="de-DE" sz="1800" kern="100" dirty="0">
                <a:effectLst/>
                <a:latin typeface="Arial" panose="020B0604020202020204" pitchFamily="34" charset="0"/>
                <a:ea typeface="Aptos" panose="020B0004020202020204" pitchFamily="34" charset="0"/>
                <a:cs typeface="Arial" panose="020B0604020202020204" pitchFamily="34" charset="0"/>
              </a:rPr>
              <a:t>klare strukturelle Rahmenbedingungen</a:t>
            </a:r>
            <a:r>
              <a:rPr lang="de-DE" dirty="0">
                <a:latin typeface="Arial" panose="020B0604020202020204" pitchFamily="34" charset="0"/>
                <a:cs typeface="Arial" panose="020B0604020202020204" pitchFamily="34" charset="0"/>
              </a:rPr>
              <a:t>“ und „</a:t>
            </a:r>
            <a:r>
              <a:rPr lang="de-DE" sz="1800" kern="100" dirty="0">
                <a:effectLst/>
                <a:latin typeface="Arial" panose="020B0604020202020204" pitchFamily="34" charset="0"/>
                <a:ea typeface="Aptos" panose="020B0004020202020204" pitchFamily="34" charset="0"/>
                <a:cs typeface="Arial" panose="020B0604020202020204" pitchFamily="34" charset="0"/>
              </a:rPr>
              <a:t> ausreichend zeitliche und institutionelle Ressourcen für Betreuung“</a:t>
            </a:r>
            <a:endParaRPr lang="de-DE" kern="100" dirty="0">
              <a:effectLst/>
              <a:latin typeface="Arial" panose="020B0604020202020204" pitchFamily="34" charset="0"/>
              <a:ea typeface="Aptos" panose="020B0004020202020204" pitchFamily="34" charset="0"/>
              <a:cs typeface="Arial" panose="020B0604020202020204" pitchFamily="34" charset="0"/>
            </a:endParaRPr>
          </a:p>
          <a:p>
            <a:endParaRPr lang="de-DE" sz="1800" b="0" i="0" u="none" kern="1200" dirty="0">
              <a:solidFill>
                <a:schemeClr val="tx1"/>
              </a:solidFill>
              <a:effectLst/>
              <a:latin typeface="Arial" panose="020B0604020202020204" pitchFamily="34" charset="0"/>
              <a:ea typeface="+mn-ea"/>
              <a:cs typeface="Arial" panose="020B0604020202020204" pitchFamily="34" charset="0"/>
            </a:endParaRPr>
          </a:p>
          <a:p>
            <a:endParaRPr lang="de-DE" kern="100" dirty="0">
              <a:effectLst/>
              <a:latin typeface="Arial" panose="020B0604020202020204" pitchFamily="34" charset="0"/>
              <a:ea typeface="Aptos" panose="020B0004020202020204" pitchFamily="34" charset="0"/>
              <a:cs typeface="Arial" panose="020B0604020202020204" pitchFamily="34" charset="0"/>
            </a:endParaRPr>
          </a:p>
          <a:p>
            <a:endParaRPr lang="de-DE" sz="1800" b="0" i="0" u="none" strike="noStrike" baseline="0" dirty="0">
              <a:solidFill>
                <a:srgbClr val="000000"/>
              </a:solidFill>
              <a:latin typeface="Arial" panose="020B0604020202020204" pitchFamily="34" charset="0"/>
              <a:cs typeface="Arial" panose="020B0604020202020204" pitchFamily="34" charset="0"/>
            </a:endParaRPr>
          </a:p>
        </p:txBody>
      </p:sp>
      <p:sp>
        <p:nvSpPr>
          <p:cNvPr id="12" name="Textplatzhalter 15">
            <a:extLst>
              <a:ext uri="{FF2B5EF4-FFF2-40B4-BE49-F238E27FC236}">
                <a16:creationId xmlns:a16="http://schemas.microsoft.com/office/drawing/2014/main" id="{57A104A8-DAF6-6A60-28A1-C3D01CAB71F6}"/>
              </a:ext>
            </a:extLst>
          </p:cNvPr>
          <p:cNvSpPr txBox="1">
            <a:spLocks/>
          </p:cNvSpPr>
          <p:nvPr/>
        </p:nvSpPr>
        <p:spPr>
          <a:xfrm rot="16200000">
            <a:off x="10373046" y="4186395"/>
            <a:ext cx="3240000" cy="179388"/>
          </a:xfrm>
          <a:prstGeom prst="rect">
            <a:avLst/>
          </a:prstGeom>
        </p:spPr>
        <p:txBody>
          <a:bodyPr/>
          <a:lstStyle>
            <a:lvl1pPr algn="l" defTabSz="288000" rtl="0" eaLnBrk="1" fontAlgn="base" hangingPunct="1">
              <a:lnSpc>
                <a:spcPct val="100000"/>
              </a:lnSpc>
              <a:spcBef>
                <a:spcPct val="0"/>
              </a:spcBef>
              <a:spcAft>
                <a:spcPts val="900"/>
              </a:spcAft>
              <a:buClr>
                <a:srgbClr val="6F6F6F"/>
              </a:buClr>
              <a:buFont typeface="Arial" charset="0"/>
              <a:tabLst>
                <a:tab pos="1152000" algn="l"/>
              </a:tabLst>
              <a:defRPr sz="1800" b="0" kern="1200">
                <a:solidFill>
                  <a:schemeClr val="tx1"/>
                </a:solidFill>
                <a:latin typeface="Arial" pitchFamily="34" charset="0"/>
                <a:ea typeface="+mn-ea"/>
                <a:cs typeface="Arial" pitchFamily="34" charset="0"/>
              </a:defRPr>
            </a:lvl1pPr>
            <a:lvl2pPr marL="180000" indent="-180000" algn="l" defTabSz="288000" rtl="0" eaLnBrk="1" fontAlgn="base" hangingPunct="1">
              <a:lnSpc>
                <a:spcPct val="100000"/>
              </a:lnSpc>
              <a:spcBef>
                <a:spcPct val="0"/>
              </a:spcBef>
              <a:spcAft>
                <a:spcPts val="900"/>
              </a:spcAft>
              <a:buClr>
                <a:schemeClr val="accent1"/>
              </a:buClr>
              <a:buFont typeface="Arial" panose="020B0604020202020204" pitchFamily="34" charset="0"/>
              <a:buChar char="•"/>
              <a:tabLst>
                <a:tab pos="1152000" algn="l"/>
              </a:tabLst>
              <a:defRPr sz="1800" b="0" kern="1200">
                <a:solidFill>
                  <a:schemeClr val="tx1"/>
                </a:solidFill>
                <a:latin typeface="Arial" pitchFamily="34" charset="0"/>
                <a:ea typeface="+mn-ea"/>
                <a:cs typeface="Arial" pitchFamily="34" charset="0"/>
              </a:defRPr>
            </a:lvl2pPr>
            <a:lvl3pPr marL="360000" indent="-180000" algn="l" defTabSz="288000" rtl="0" eaLnBrk="1" fontAlgn="base" hangingPunct="1">
              <a:lnSpc>
                <a:spcPct val="100000"/>
              </a:lnSpc>
              <a:spcBef>
                <a:spcPct val="0"/>
              </a:spcBef>
              <a:spcAft>
                <a:spcPts val="900"/>
              </a:spcAft>
              <a:buClr>
                <a:schemeClr val="accent1"/>
              </a:buClr>
              <a:buFont typeface="Arial" charset="0"/>
              <a:buChar char="•"/>
              <a:tabLst>
                <a:tab pos="1152000" algn="l"/>
              </a:tabLst>
              <a:defRPr sz="1800" b="0" kern="1200">
                <a:solidFill>
                  <a:schemeClr val="tx1"/>
                </a:solidFill>
                <a:latin typeface="Arial" pitchFamily="34" charset="0"/>
                <a:ea typeface="+mn-ea"/>
                <a:cs typeface="Arial" pitchFamily="34" charset="0"/>
              </a:defRPr>
            </a:lvl3pPr>
            <a:lvl4pPr marL="540000" indent="-180000" algn="l" defTabSz="288000" rtl="0" eaLnBrk="1" fontAlgn="base" hangingPunct="1">
              <a:lnSpc>
                <a:spcPct val="100000"/>
              </a:lnSpc>
              <a:spcBef>
                <a:spcPct val="0"/>
              </a:spcBef>
              <a:spcAft>
                <a:spcPts val="900"/>
              </a:spcAft>
              <a:buClr>
                <a:schemeClr val="accent1"/>
              </a:buClr>
              <a:buFont typeface="Arial" charset="0"/>
              <a:buChar char="•"/>
              <a:tabLst>
                <a:tab pos="1152000" algn="l"/>
              </a:tabLst>
              <a:defRPr sz="1400" b="0" kern="1200">
                <a:solidFill>
                  <a:schemeClr val="tx1"/>
                </a:solidFill>
                <a:latin typeface="Arial" pitchFamily="34" charset="0"/>
                <a:ea typeface="+mn-ea"/>
                <a:cs typeface="Arial" pitchFamily="34" charset="0"/>
              </a:defRPr>
            </a:lvl4pPr>
            <a:lvl5pPr marL="540000" indent="-180000" algn="l" defTabSz="288000" rtl="0" eaLnBrk="1" fontAlgn="base" hangingPunct="1">
              <a:lnSpc>
                <a:spcPct val="100000"/>
              </a:lnSpc>
              <a:spcBef>
                <a:spcPct val="0"/>
              </a:spcBef>
              <a:spcAft>
                <a:spcPts val="900"/>
              </a:spcAft>
              <a:buClr>
                <a:schemeClr val="accent1"/>
              </a:buClr>
              <a:buFont typeface="Arial" charset="0"/>
              <a:buChar char="•"/>
              <a:tabLst>
                <a:tab pos="1152000" algn="l"/>
              </a:tabLst>
              <a:defRPr sz="1400" b="0" kern="1200">
                <a:solidFill>
                  <a:schemeClr val="tx1"/>
                </a:solidFill>
                <a:latin typeface="Arial" pitchFamily="34" charset="0"/>
                <a:ea typeface="+mn-ea"/>
                <a:cs typeface="Arial" pitchFamily="34" charset="0"/>
              </a:defRPr>
            </a:lvl5pPr>
            <a:lvl6pPr marL="540000" indent="-180000" algn="l" defTabSz="914400" rtl="0" eaLnBrk="1" latinLnBrk="0" hangingPunct="1">
              <a:spcBef>
                <a:spcPts val="0"/>
              </a:spcBef>
              <a:spcAft>
                <a:spcPts val="900"/>
              </a:spcAft>
              <a:buClr>
                <a:schemeClr val="accent1"/>
              </a:buClr>
              <a:buFont typeface="Arial" pitchFamily="34" charset="0"/>
              <a:buChar char="•"/>
              <a:defRPr sz="1400" kern="1200" baseline="0">
                <a:solidFill>
                  <a:schemeClr val="tx1"/>
                </a:solidFill>
                <a:latin typeface="+mn-lt"/>
                <a:ea typeface="+mn-ea"/>
                <a:cs typeface="+mn-cs"/>
              </a:defRPr>
            </a:lvl6pPr>
            <a:lvl7pPr marL="540000" indent="-180000" algn="l" defTabSz="914400" rtl="0" eaLnBrk="1" latinLnBrk="0" hangingPunct="1">
              <a:spcBef>
                <a:spcPts val="0"/>
              </a:spcBef>
              <a:spcAft>
                <a:spcPts val="900"/>
              </a:spcAft>
              <a:buClr>
                <a:schemeClr val="accent1"/>
              </a:buClr>
              <a:buFont typeface="Arial" pitchFamily="34" charset="0"/>
              <a:buChar char="•"/>
              <a:defRPr sz="1400" kern="1200">
                <a:solidFill>
                  <a:schemeClr val="tx1"/>
                </a:solidFill>
                <a:latin typeface="+mn-lt"/>
                <a:ea typeface="+mn-ea"/>
                <a:cs typeface="+mn-cs"/>
              </a:defRPr>
            </a:lvl7pPr>
            <a:lvl8pPr marL="540000" indent="-180000" algn="l" defTabSz="914400" rtl="0" eaLnBrk="1" latinLnBrk="0" hangingPunct="1">
              <a:spcBef>
                <a:spcPts val="0"/>
              </a:spcBef>
              <a:spcAft>
                <a:spcPts val="900"/>
              </a:spcAft>
              <a:buClr>
                <a:schemeClr val="accent1"/>
              </a:buClr>
              <a:buFont typeface="Arial" pitchFamily="34" charset="0"/>
              <a:buChar char="•"/>
              <a:defRPr sz="1400" kern="1200">
                <a:solidFill>
                  <a:schemeClr val="tx1"/>
                </a:solidFill>
                <a:latin typeface="+mn-lt"/>
                <a:ea typeface="+mn-ea"/>
                <a:cs typeface="+mn-cs"/>
              </a:defRPr>
            </a:lvl8pPr>
            <a:lvl9pPr marL="540000" indent="-180000" algn="l" defTabSz="914400" rtl="0" eaLnBrk="1" latinLnBrk="0" hangingPunct="1">
              <a:spcBef>
                <a:spcPts val="0"/>
              </a:spcBef>
              <a:spcAft>
                <a:spcPts val="900"/>
              </a:spcAft>
              <a:buClr>
                <a:schemeClr val="accent1"/>
              </a:buClr>
              <a:buFont typeface="Arial" pitchFamily="34" charset="0"/>
              <a:buChar char="•"/>
              <a:defRPr sz="1400" kern="1200">
                <a:solidFill>
                  <a:schemeClr val="tx1"/>
                </a:solidFill>
                <a:latin typeface="+mn-lt"/>
                <a:ea typeface="+mn-ea"/>
                <a:cs typeface="+mn-cs"/>
              </a:defRPr>
            </a:lvl9pPr>
          </a:lstStyle>
          <a:p>
            <a:r>
              <a:rPr lang="de-DE" sz="600" dirty="0">
                <a:solidFill>
                  <a:schemeClr val="bg1"/>
                </a:solidFill>
              </a:rPr>
              <a:t>© </a:t>
            </a:r>
            <a:r>
              <a:rPr lang="de-DE" sz="600" dirty="0" err="1">
                <a:solidFill>
                  <a:schemeClr val="bg1"/>
                </a:solidFill>
              </a:rPr>
              <a:t>getty</a:t>
            </a:r>
            <a:r>
              <a:rPr lang="de-DE" sz="600" dirty="0">
                <a:solidFill>
                  <a:schemeClr val="bg1"/>
                </a:solidFill>
              </a:rPr>
              <a:t> </a:t>
            </a:r>
            <a:r>
              <a:rPr lang="de-DE" sz="600" dirty="0" err="1">
                <a:solidFill>
                  <a:schemeClr val="bg1"/>
                </a:solidFill>
              </a:rPr>
              <a:t>images</a:t>
            </a:r>
            <a:r>
              <a:rPr lang="de-DE" sz="600" dirty="0">
                <a:solidFill>
                  <a:schemeClr val="bg1"/>
                </a:solidFill>
              </a:rPr>
              <a:t> - </a:t>
            </a:r>
            <a:r>
              <a:rPr lang="de-DE" sz="600" dirty="0" err="1">
                <a:solidFill>
                  <a:schemeClr val="bg1"/>
                </a:solidFill>
              </a:rPr>
              <a:t>credit</a:t>
            </a:r>
            <a:r>
              <a:rPr lang="de-DE" sz="600" dirty="0">
                <a:solidFill>
                  <a:schemeClr val="bg1"/>
                </a:solidFill>
              </a:rPr>
              <a:t>: </a:t>
            </a:r>
            <a:r>
              <a:rPr lang="de-DE" sz="600" dirty="0" err="1">
                <a:solidFill>
                  <a:schemeClr val="bg1"/>
                </a:solidFill>
              </a:rPr>
              <a:t>barisonal</a:t>
            </a:r>
            <a:endParaRPr lang="de-DE" sz="600" dirty="0">
              <a:solidFill>
                <a:schemeClr val="bg1"/>
              </a:solidFill>
            </a:endParaRPr>
          </a:p>
        </p:txBody>
      </p:sp>
    </p:spTree>
    <p:extLst>
      <p:ext uri="{BB962C8B-B14F-4D97-AF65-F5344CB8AC3E}">
        <p14:creationId xmlns:p14="http://schemas.microsoft.com/office/powerpoint/2010/main" val="39368283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9789" y="407323"/>
            <a:ext cx="5951709" cy="1563428"/>
          </a:xfrm>
        </p:spPr>
        <p:txBody>
          <a:bodyPr>
            <a:normAutofit fontScale="90000"/>
          </a:bodyPr>
          <a:lstStyle/>
          <a:p>
            <a:r>
              <a:rPr lang="de-DE" sz="3200" i="0" dirty="0">
                <a:latin typeface="Arial" panose="020B0604020202020204" pitchFamily="34" charset="0"/>
                <a:cs typeface="Arial" panose="020B0604020202020204" pitchFamily="34" charset="0"/>
              </a:rPr>
              <a:t>Vielen Dank für den Austausch und die Diskussion!</a:t>
            </a:r>
            <a:br>
              <a:rPr lang="de-DE" sz="3200" i="0" baseline="0" dirty="0">
                <a:latin typeface="Arial" panose="020B0604020202020204" pitchFamily="34" charset="0"/>
                <a:cs typeface="Arial" panose="020B0604020202020204" pitchFamily="34" charset="0"/>
              </a:rPr>
            </a:br>
            <a:endParaRPr lang="de-DE" dirty="0"/>
          </a:p>
        </p:txBody>
      </p:sp>
      <p:sp>
        <p:nvSpPr>
          <p:cNvPr id="11" name="Textplatzhalter 4">
            <a:extLst>
              <a:ext uri="{FF2B5EF4-FFF2-40B4-BE49-F238E27FC236}">
                <a16:creationId xmlns:a16="http://schemas.microsoft.com/office/drawing/2014/main" id="{45ECABE7-A793-4E6C-8986-B45A46FE9F62}"/>
              </a:ext>
            </a:extLst>
          </p:cNvPr>
          <p:cNvSpPr txBox="1">
            <a:spLocks/>
          </p:cNvSpPr>
          <p:nvPr/>
        </p:nvSpPr>
        <p:spPr>
          <a:xfrm>
            <a:off x="6274777" y="1677496"/>
            <a:ext cx="4409220" cy="823912"/>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Clr>
                <a:schemeClr val="tx2"/>
              </a:buClr>
              <a:buFont typeface="Arial" panose="020B0604020202020204" pitchFamily="34" charset="0"/>
              <a:buNone/>
              <a:defRPr sz="2400" b="1" kern="1200">
                <a:solidFill>
                  <a:schemeClr val="tx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Clr>
                <a:schemeClr val="tx2"/>
              </a:buClr>
              <a:buFont typeface="Arial" panose="020B0604020202020204" pitchFamily="34" charset="0"/>
              <a:buNone/>
              <a:defRPr sz="2000" b="1" kern="1200">
                <a:solidFill>
                  <a:schemeClr val="tx1"/>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90000"/>
              </a:lnSpc>
              <a:spcBef>
                <a:spcPts val="500"/>
              </a:spcBef>
              <a:buClr>
                <a:schemeClr val="tx2"/>
              </a:buClr>
              <a:buFont typeface="Arial" panose="020B0604020202020204" pitchFamily="34" charset="0"/>
              <a:buNone/>
              <a:defRPr sz="1800" b="1" kern="1200">
                <a:solidFill>
                  <a:schemeClr val="tx1"/>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90000"/>
              </a:lnSpc>
              <a:spcBef>
                <a:spcPts val="500"/>
              </a:spcBef>
              <a:buClr>
                <a:schemeClr val="tx2"/>
              </a:buClr>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90000"/>
              </a:lnSpc>
              <a:spcBef>
                <a:spcPts val="500"/>
              </a:spcBef>
              <a:buClr>
                <a:schemeClr val="tx2"/>
              </a:buClr>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endParaRPr lang="de-DE" dirty="0"/>
          </a:p>
        </p:txBody>
      </p:sp>
      <p:pic>
        <p:nvPicPr>
          <p:cNvPr id="4" name="Bildplatzhalter 20">
            <a:extLst>
              <a:ext uri="{FF2B5EF4-FFF2-40B4-BE49-F238E27FC236}">
                <a16:creationId xmlns:a16="http://schemas.microsoft.com/office/drawing/2014/main" id="{9F10A12C-2AE7-8F5E-32D1-D4F68D7238EF}"/>
              </a:ext>
            </a:extLst>
          </p:cNvPr>
          <p:cNvPicPr>
            <a:picLocks noChangeAspect="1"/>
          </p:cNvPicPr>
          <p:nvPr/>
        </p:nvPicPr>
        <p:blipFill>
          <a:blip r:embed="rId3">
            <a:extLst>
              <a:ext uri="{28A0092B-C50C-407E-A947-70E740481C1C}">
                <a14:useLocalDpi xmlns:a14="http://schemas.microsoft.com/office/drawing/2010/main" val="0"/>
              </a:ext>
            </a:extLst>
          </a:blip>
          <a:srcRect l="23527" r="23527"/>
          <a:stretch/>
        </p:blipFill>
        <p:spPr>
          <a:xfrm>
            <a:off x="9042149" y="1578724"/>
            <a:ext cx="3149851" cy="3898001"/>
          </a:xfrm>
          <a:custGeom>
            <a:avLst/>
            <a:gdLst>
              <a:gd name="connsiteX0" fmla="*/ 2166202 w 3491804"/>
              <a:gd name="connsiteY0" fmla="*/ 0 h 4331862"/>
              <a:gd name="connsiteX1" fmla="*/ 3377346 w 3491804"/>
              <a:gd name="connsiteY1" fmla="*/ 369907 h 4331862"/>
              <a:gd name="connsiteX2" fmla="*/ 3491804 w 3491804"/>
              <a:gd name="connsiteY2" fmla="*/ 455486 h 4331862"/>
              <a:gd name="connsiteX3" fmla="*/ 3491804 w 3491804"/>
              <a:gd name="connsiteY3" fmla="*/ 3876376 h 4331862"/>
              <a:gd name="connsiteX4" fmla="*/ 3377346 w 3491804"/>
              <a:gd name="connsiteY4" fmla="*/ 3961955 h 4331862"/>
              <a:gd name="connsiteX5" fmla="*/ 2166202 w 3491804"/>
              <a:gd name="connsiteY5" fmla="*/ 4331862 h 4331862"/>
              <a:gd name="connsiteX6" fmla="*/ 0 w 3491804"/>
              <a:gd name="connsiteY6" fmla="*/ 2165931 h 4331862"/>
              <a:gd name="connsiteX7" fmla="*/ 2166202 w 3491804"/>
              <a:gd name="connsiteY7" fmla="*/ 0 h 43318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91804" h="4331862">
                <a:moveTo>
                  <a:pt x="2166202" y="0"/>
                </a:moveTo>
                <a:cubicBezTo>
                  <a:pt x="2614837" y="0"/>
                  <a:pt x="3031618" y="136367"/>
                  <a:pt x="3377346" y="369907"/>
                </a:cubicBezTo>
                <a:lnTo>
                  <a:pt x="3491804" y="455486"/>
                </a:lnTo>
                <a:lnTo>
                  <a:pt x="3491804" y="3876376"/>
                </a:lnTo>
                <a:lnTo>
                  <a:pt x="3377346" y="3961955"/>
                </a:lnTo>
                <a:cubicBezTo>
                  <a:pt x="3031618" y="4195495"/>
                  <a:pt x="2614837" y="4331862"/>
                  <a:pt x="2166202" y="4331862"/>
                </a:cubicBezTo>
                <a:cubicBezTo>
                  <a:pt x="969842" y="4331862"/>
                  <a:pt x="0" y="3362142"/>
                  <a:pt x="0" y="2165931"/>
                </a:cubicBezTo>
                <a:cubicBezTo>
                  <a:pt x="0" y="969720"/>
                  <a:pt x="969842" y="0"/>
                  <a:pt x="2166202" y="0"/>
                </a:cubicBezTo>
                <a:close/>
              </a:path>
            </a:pathLst>
          </a:custGeom>
        </p:spPr>
      </p:pic>
      <p:sp>
        <p:nvSpPr>
          <p:cNvPr id="5" name="Textplatzhalter 13">
            <a:extLst>
              <a:ext uri="{FF2B5EF4-FFF2-40B4-BE49-F238E27FC236}">
                <a16:creationId xmlns:a16="http://schemas.microsoft.com/office/drawing/2014/main" id="{D0246ABD-264B-AF5E-DFD1-FFF4AFE753AF}"/>
              </a:ext>
            </a:extLst>
          </p:cNvPr>
          <p:cNvSpPr txBox="1">
            <a:spLocks/>
          </p:cNvSpPr>
          <p:nvPr/>
        </p:nvSpPr>
        <p:spPr>
          <a:xfrm rot="16200000">
            <a:off x="10376294" y="3339306"/>
            <a:ext cx="3240000" cy="179388"/>
          </a:xfrm>
          <a:prstGeom prst="rect">
            <a:avLst/>
          </a:prstGeom>
        </p:spPr>
        <p:txBody>
          <a:bodyPr/>
          <a:lstStyle>
            <a:lvl1pPr algn="l" defTabSz="288000" rtl="0" eaLnBrk="1" fontAlgn="base" hangingPunct="1">
              <a:lnSpc>
                <a:spcPct val="100000"/>
              </a:lnSpc>
              <a:spcBef>
                <a:spcPct val="0"/>
              </a:spcBef>
              <a:spcAft>
                <a:spcPts val="900"/>
              </a:spcAft>
              <a:buClr>
                <a:srgbClr val="6F6F6F"/>
              </a:buClr>
              <a:buFont typeface="Arial" charset="0"/>
              <a:tabLst>
                <a:tab pos="1152000" algn="l"/>
              </a:tabLst>
              <a:defRPr sz="1800" b="0" kern="1200">
                <a:solidFill>
                  <a:schemeClr val="tx1"/>
                </a:solidFill>
                <a:latin typeface="Arial" pitchFamily="34" charset="0"/>
                <a:ea typeface="+mn-ea"/>
                <a:cs typeface="Arial" pitchFamily="34" charset="0"/>
              </a:defRPr>
            </a:lvl1pPr>
            <a:lvl2pPr marL="180000" indent="-180000" algn="l" defTabSz="288000" rtl="0" eaLnBrk="1" fontAlgn="base" hangingPunct="1">
              <a:lnSpc>
                <a:spcPct val="100000"/>
              </a:lnSpc>
              <a:spcBef>
                <a:spcPct val="0"/>
              </a:spcBef>
              <a:spcAft>
                <a:spcPts val="900"/>
              </a:spcAft>
              <a:buClr>
                <a:schemeClr val="accent1"/>
              </a:buClr>
              <a:buFont typeface="Arial" panose="020B0604020202020204" pitchFamily="34" charset="0"/>
              <a:buChar char="•"/>
              <a:tabLst>
                <a:tab pos="1152000" algn="l"/>
              </a:tabLst>
              <a:defRPr sz="1800" b="0" kern="1200">
                <a:solidFill>
                  <a:schemeClr val="tx1"/>
                </a:solidFill>
                <a:latin typeface="Arial" pitchFamily="34" charset="0"/>
                <a:ea typeface="+mn-ea"/>
                <a:cs typeface="Arial" pitchFamily="34" charset="0"/>
              </a:defRPr>
            </a:lvl2pPr>
            <a:lvl3pPr marL="360000" indent="-180000" algn="l" defTabSz="288000" rtl="0" eaLnBrk="1" fontAlgn="base" hangingPunct="1">
              <a:lnSpc>
                <a:spcPct val="100000"/>
              </a:lnSpc>
              <a:spcBef>
                <a:spcPct val="0"/>
              </a:spcBef>
              <a:spcAft>
                <a:spcPts val="900"/>
              </a:spcAft>
              <a:buClr>
                <a:schemeClr val="accent1"/>
              </a:buClr>
              <a:buFont typeface="Arial" charset="0"/>
              <a:buChar char="•"/>
              <a:tabLst>
                <a:tab pos="1152000" algn="l"/>
              </a:tabLst>
              <a:defRPr sz="1800" b="0" kern="1200">
                <a:solidFill>
                  <a:schemeClr val="tx1"/>
                </a:solidFill>
                <a:latin typeface="Arial" pitchFamily="34" charset="0"/>
                <a:ea typeface="+mn-ea"/>
                <a:cs typeface="Arial" pitchFamily="34" charset="0"/>
              </a:defRPr>
            </a:lvl3pPr>
            <a:lvl4pPr marL="540000" indent="-180000" algn="l" defTabSz="288000" rtl="0" eaLnBrk="1" fontAlgn="base" hangingPunct="1">
              <a:lnSpc>
                <a:spcPct val="100000"/>
              </a:lnSpc>
              <a:spcBef>
                <a:spcPct val="0"/>
              </a:spcBef>
              <a:spcAft>
                <a:spcPts val="900"/>
              </a:spcAft>
              <a:buClr>
                <a:schemeClr val="accent1"/>
              </a:buClr>
              <a:buFont typeface="Arial" charset="0"/>
              <a:buChar char="•"/>
              <a:tabLst>
                <a:tab pos="1152000" algn="l"/>
              </a:tabLst>
              <a:defRPr sz="1400" b="0" kern="1200">
                <a:solidFill>
                  <a:schemeClr val="tx1"/>
                </a:solidFill>
                <a:latin typeface="Arial" pitchFamily="34" charset="0"/>
                <a:ea typeface="+mn-ea"/>
                <a:cs typeface="Arial" pitchFamily="34" charset="0"/>
              </a:defRPr>
            </a:lvl4pPr>
            <a:lvl5pPr marL="540000" indent="-180000" algn="l" defTabSz="288000" rtl="0" eaLnBrk="1" fontAlgn="base" hangingPunct="1">
              <a:lnSpc>
                <a:spcPct val="100000"/>
              </a:lnSpc>
              <a:spcBef>
                <a:spcPct val="0"/>
              </a:spcBef>
              <a:spcAft>
                <a:spcPts val="900"/>
              </a:spcAft>
              <a:buClr>
                <a:schemeClr val="accent1"/>
              </a:buClr>
              <a:buFont typeface="Arial" charset="0"/>
              <a:buChar char="•"/>
              <a:tabLst>
                <a:tab pos="1152000" algn="l"/>
              </a:tabLst>
              <a:defRPr sz="1400" b="0" kern="1200">
                <a:solidFill>
                  <a:schemeClr val="tx1"/>
                </a:solidFill>
                <a:latin typeface="Arial" pitchFamily="34" charset="0"/>
                <a:ea typeface="+mn-ea"/>
                <a:cs typeface="Arial" pitchFamily="34" charset="0"/>
              </a:defRPr>
            </a:lvl5pPr>
            <a:lvl6pPr marL="540000" indent="-180000" algn="l" defTabSz="914400" rtl="0" eaLnBrk="1" latinLnBrk="0" hangingPunct="1">
              <a:spcBef>
                <a:spcPts val="0"/>
              </a:spcBef>
              <a:spcAft>
                <a:spcPts val="900"/>
              </a:spcAft>
              <a:buClr>
                <a:schemeClr val="accent1"/>
              </a:buClr>
              <a:buFont typeface="Arial" pitchFamily="34" charset="0"/>
              <a:buChar char="•"/>
              <a:defRPr sz="1400" kern="1200" baseline="0">
                <a:solidFill>
                  <a:schemeClr val="tx1"/>
                </a:solidFill>
                <a:latin typeface="+mn-lt"/>
                <a:ea typeface="+mn-ea"/>
                <a:cs typeface="+mn-cs"/>
              </a:defRPr>
            </a:lvl6pPr>
            <a:lvl7pPr marL="540000" indent="-180000" algn="l" defTabSz="914400" rtl="0" eaLnBrk="1" latinLnBrk="0" hangingPunct="1">
              <a:spcBef>
                <a:spcPts val="0"/>
              </a:spcBef>
              <a:spcAft>
                <a:spcPts val="900"/>
              </a:spcAft>
              <a:buClr>
                <a:schemeClr val="accent1"/>
              </a:buClr>
              <a:buFont typeface="Arial" pitchFamily="34" charset="0"/>
              <a:buChar char="•"/>
              <a:defRPr sz="1400" kern="1200">
                <a:solidFill>
                  <a:schemeClr val="tx1"/>
                </a:solidFill>
                <a:latin typeface="+mn-lt"/>
                <a:ea typeface="+mn-ea"/>
                <a:cs typeface="+mn-cs"/>
              </a:defRPr>
            </a:lvl7pPr>
            <a:lvl8pPr marL="540000" indent="-180000" algn="l" defTabSz="914400" rtl="0" eaLnBrk="1" latinLnBrk="0" hangingPunct="1">
              <a:spcBef>
                <a:spcPts val="0"/>
              </a:spcBef>
              <a:spcAft>
                <a:spcPts val="900"/>
              </a:spcAft>
              <a:buClr>
                <a:schemeClr val="accent1"/>
              </a:buClr>
              <a:buFont typeface="Arial" pitchFamily="34" charset="0"/>
              <a:buChar char="•"/>
              <a:defRPr sz="1400" kern="1200">
                <a:solidFill>
                  <a:schemeClr val="tx1"/>
                </a:solidFill>
                <a:latin typeface="+mn-lt"/>
                <a:ea typeface="+mn-ea"/>
                <a:cs typeface="+mn-cs"/>
              </a:defRPr>
            </a:lvl8pPr>
            <a:lvl9pPr marL="540000" indent="-180000" algn="l" defTabSz="914400" rtl="0" eaLnBrk="1" latinLnBrk="0" hangingPunct="1">
              <a:spcBef>
                <a:spcPts val="0"/>
              </a:spcBef>
              <a:spcAft>
                <a:spcPts val="900"/>
              </a:spcAft>
              <a:buClr>
                <a:schemeClr val="accent1"/>
              </a:buClr>
              <a:buFont typeface="Arial" pitchFamily="34" charset="0"/>
              <a:buChar char="•"/>
              <a:defRPr sz="1400" kern="1200">
                <a:solidFill>
                  <a:schemeClr val="tx1"/>
                </a:solidFill>
                <a:latin typeface="+mn-lt"/>
                <a:ea typeface="+mn-ea"/>
                <a:cs typeface="+mn-cs"/>
              </a:defRPr>
            </a:lvl9pPr>
          </a:lstStyle>
          <a:p>
            <a:r>
              <a:rPr lang="de-DE" sz="900" dirty="0">
                <a:solidFill>
                  <a:schemeClr val="bg1"/>
                </a:solidFill>
              </a:rPr>
              <a:t>© </a:t>
            </a:r>
            <a:r>
              <a:rPr lang="de-DE" sz="900" dirty="0" err="1">
                <a:solidFill>
                  <a:schemeClr val="bg1"/>
                </a:solidFill>
              </a:rPr>
              <a:t>getty</a:t>
            </a:r>
            <a:r>
              <a:rPr lang="de-DE" sz="900" dirty="0">
                <a:solidFill>
                  <a:schemeClr val="bg1"/>
                </a:solidFill>
              </a:rPr>
              <a:t> </a:t>
            </a:r>
            <a:r>
              <a:rPr lang="de-DE" sz="900" dirty="0" err="1">
                <a:solidFill>
                  <a:schemeClr val="bg1"/>
                </a:solidFill>
              </a:rPr>
              <a:t>images</a:t>
            </a:r>
            <a:r>
              <a:rPr lang="de-DE" sz="900" dirty="0">
                <a:solidFill>
                  <a:schemeClr val="bg1"/>
                </a:solidFill>
              </a:rPr>
              <a:t> – </a:t>
            </a:r>
            <a:r>
              <a:rPr lang="de-DE" sz="900" dirty="0" err="1">
                <a:solidFill>
                  <a:schemeClr val="bg1"/>
                </a:solidFill>
              </a:rPr>
              <a:t>credit</a:t>
            </a:r>
            <a:r>
              <a:rPr lang="de-DE" sz="900" dirty="0">
                <a:solidFill>
                  <a:schemeClr val="bg1"/>
                </a:solidFill>
              </a:rPr>
              <a:t>: </a:t>
            </a:r>
            <a:r>
              <a:rPr lang="de-DE" sz="900" dirty="0" err="1">
                <a:solidFill>
                  <a:schemeClr val="bg1"/>
                </a:solidFill>
              </a:rPr>
              <a:t>fotosipsak</a:t>
            </a:r>
            <a:endParaRPr lang="de-DE" dirty="0">
              <a:solidFill>
                <a:schemeClr val="bg1"/>
              </a:solidFill>
            </a:endParaRPr>
          </a:p>
        </p:txBody>
      </p:sp>
      <p:pic>
        <p:nvPicPr>
          <p:cNvPr id="6" name="Inhaltsplatzhalter 7">
            <a:extLst>
              <a:ext uri="{FF2B5EF4-FFF2-40B4-BE49-F238E27FC236}">
                <a16:creationId xmlns:a16="http://schemas.microsoft.com/office/drawing/2014/main" id="{3678FAF3-A97D-C22A-9A46-600D45A3E4CB}"/>
              </a:ext>
            </a:extLst>
          </p:cNvPr>
          <p:cNvPicPr>
            <a:picLocks noGrp="1" noChangeAspect="1"/>
          </p:cNvPicPr>
          <p:nvPr>
            <p:ph sz="half" idx="2"/>
          </p:nvPr>
        </p:nvPicPr>
        <p:blipFill>
          <a:blip r:embed="rId4"/>
          <a:srcRect l="1803" t="19523" b="40785"/>
          <a:stretch/>
        </p:blipFill>
        <p:spPr>
          <a:xfrm>
            <a:off x="839789" y="1578724"/>
            <a:ext cx="3335911" cy="1167630"/>
          </a:xfrm>
        </p:spPr>
      </p:pic>
      <p:sp>
        <p:nvSpPr>
          <p:cNvPr id="8" name="Textfeld 7">
            <a:extLst>
              <a:ext uri="{FF2B5EF4-FFF2-40B4-BE49-F238E27FC236}">
                <a16:creationId xmlns:a16="http://schemas.microsoft.com/office/drawing/2014/main" id="{19281AB7-A129-96D1-2666-2A2795515728}"/>
              </a:ext>
            </a:extLst>
          </p:cNvPr>
          <p:cNvSpPr txBox="1"/>
          <p:nvPr/>
        </p:nvSpPr>
        <p:spPr>
          <a:xfrm>
            <a:off x="839789" y="3229860"/>
            <a:ext cx="8381306" cy="2909258"/>
          </a:xfrm>
          <a:prstGeom prst="rect">
            <a:avLst/>
          </a:prstGeom>
          <a:noFill/>
        </p:spPr>
        <p:txBody>
          <a:bodyPr wrap="square">
            <a:spAutoFit/>
          </a:bodyPr>
          <a:lstStyle/>
          <a:p>
            <a:pPr>
              <a:lnSpc>
                <a:spcPct val="107000"/>
              </a:lnSpc>
              <a:spcAft>
                <a:spcPts val="800"/>
              </a:spcAft>
            </a:pPr>
            <a:r>
              <a:rPr lang="de-DE" sz="1600" b="1" kern="100" dirty="0">
                <a:effectLst/>
                <a:latin typeface="Aptos" panose="020B0004020202020204" pitchFamily="34" charset="0"/>
                <a:ea typeface="Aptos" panose="020B0004020202020204" pitchFamily="34" charset="0"/>
                <a:cs typeface="Times New Roman" panose="02020603050405020304" pitchFamily="18" charset="0"/>
              </a:rPr>
              <a:t>Link </a:t>
            </a:r>
            <a:r>
              <a:rPr lang="de-DE" sz="1600" b="1" kern="100">
                <a:effectLst/>
                <a:latin typeface="Aptos" panose="020B0004020202020204" pitchFamily="34" charset="0"/>
                <a:ea typeface="Aptos" panose="020B0004020202020204" pitchFamily="34" charset="0"/>
                <a:cs typeface="Times New Roman" panose="02020603050405020304" pitchFamily="18" charset="0"/>
              </a:rPr>
              <a:t>zum Promotionskolleg der HWR Berlin (</a:t>
            </a:r>
            <a:r>
              <a:rPr lang="de-DE" sz="1600" b="1" kern="100" dirty="0" err="1">
                <a:effectLst/>
                <a:latin typeface="Aptos" panose="020B0004020202020204" pitchFamily="34" charset="0"/>
                <a:ea typeface="Aptos" panose="020B0004020202020204" pitchFamily="34" charset="0"/>
                <a:cs typeface="Times New Roman" panose="02020603050405020304" pitchFamily="18" charset="0"/>
              </a:rPr>
              <a:t>Moodle</a:t>
            </a:r>
            <a:r>
              <a:rPr lang="de-DE" sz="1600" b="1" kern="100" dirty="0">
                <a:effectLst/>
                <a:latin typeface="Aptos" panose="020B0004020202020204" pitchFamily="34" charset="0"/>
                <a:ea typeface="Aptos" panose="020B0004020202020204" pitchFamily="34" charset="0"/>
                <a:cs typeface="Times New Roman" panose="02020603050405020304" pitchFamily="18" charset="0"/>
              </a:rPr>
              <a:t>):</a:t>
            </a:r>
            <a:endParaRPr lang="de-DE" sz="16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de-DE" sz="1600" u="sng" kern="100" dirty="0">
                <a:solidFill>
                  <a:srgbClr val="0563C1"/>
                </a:solidFill>
                <a:effectLst/>
                <a:latin typeface="Aptos" panose="020B0004020202020204" pitchFamily="34" charset="0"/>
                <a:ea typeface="Aptos" panose="020B0004020202020204" pitchFamily="34" charset="0"/>
                <a:cs typeface="Times New Roman" panose="02020603050405020304" pitchFamily="18" charset="0"/>
                <a:hlinkClick r:id="rId5"/>
              </a:rPr>
              <a:t>https://moodle.hwr-berlin.de/course/view.php?id=67586#section-0</a:t>
            </a:r>
            <a:endParaRPr lang="de-DE" sz="16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de-DE" sz="1600" kern="100" dirty="0">
                <a:effectLst/>
                <a:latin typeface="Aptos" panose="020B0004020202020204" pitchFamily="34" charset="0"/>
                <a:ea typeface="Aptos" panose="020B0004020202020204" pitchFamily="34" charset="0"/>
                <a:cs typeface="Times New Roman" panose="02020603050405020304" pitchFamily="18" charset="0"/>
              </a:rPr>
              <a:t>-&gt; nächster Promovierenden-Tag am Di 5.5. am CS, B 5.44</a:t>
            </a:r>
          </a:p>
          <a:p>
            <a:pPr>
              <a:lnSpc>
                <a:spcPct val="107000"/>
              </a:lnSpc>
              <a:spcAft>
                <a:spcPts val="800"/>
              </a:spcAft>
            </a:pPr>
            <a:r>
              <a:rPr lang="de-DE" sz="1600" b="1" kern="100" dirty="0">
                <a:effectLst/>
                <a:latin typeface="Aptos" panose="020B0004020202020204" pitchFamily="34" charset="0"/>
                <a:ea typeface="Aptos" panose="020B0004020202020204" pitchFamily="34" charset="0"/>
                <a:cs typeface="Times New Roman" panose="02020603050405020304" pitchFamily="18" charset="0"/>
              </a:rPr>
              <a:t>Link zur Promotionswerkstatt der HWR (</a:t>
            </a:r>
            <a:r>
              <a:rPr lang="de-DE" sz="1600" b="1" kern="100" dirty="0" err="1">
                <a:effectLst/>
                <a:latin typeface="Aptos" panose="020B0004020202020204" pitchFamily="34" charset="0"/>
                <a:ea typeface="Aptos" panose="020B0004020202020204" pitchFamily="34" charset="0"/>
                <a:cs typeface="Times New Roman" panose="02020603050405020304" pitchFamily="18" charset="0"/>
              </a:rPr>
              <a:t>Moodle</a:t>
            </a:r>
            <a:r>
              <a:rPr lang="de-DE" sz="1600" b="1" kern="100" dirty="0">
                <a:effectLst/>
                <a:latin typeface="Aptos" panose="020B0004020202020204" pitchFamily="34" charset="0"/>
                <a:ea typeface="Aptos" panose="020B0004020202020204" pitchFamily="34" charset="0"/>
                <a:cs typeface="Times New Roman" panose="02020603050405020304" pitchFamily="18" charset="0"/>
              </a:rPr>
              <a:t>):</a:t>
            </a:r>
            <a:endParaRPr lang="de-DE" sz="16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de-DE" sz="1600" u="sng" kern="100" dirty="0">
                <a:solidFill>
                  <a:srgbClr val="0563C1"/>
                </a:solidFill>
                <a:effectLst/>
                <a:latin typeface="Aptos" panose="020B0004020202020204" pitchFamily="34" charset="0"/>
                <a:ea typeface="Aptos" panose="020B0004020202020204" pitchFamily="34" charset="0"/>
                <a:cs typeface="Times New Roman" panose="02020603050405020304" pitchFamily="18" charset="0"/>
                <a:hlinkClick r:id="rId6"/>
              </a:rPr>
              <a:t>https://moodle.hwr-berlin.de/course/view.php?id=64335</a:t>
            </a:r>
            <a:endParaRPr lang="de-DE" sz="16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de-DE" sz="1600" kern="100" dirty="0">
                <a:effectLst/>
                <a:latin typeface="Aptos" panose="020B0004020202020204" pitchFamily="34" charset="0"/>
                <a:ea typeface="Aptos" panose="020B0004020202020204" pitchFamily="34" charset="0"/>
                <a:cs typeface="Times New Roman" panose="02020603050405020304" pitchFamily="18" charset="0"/>
              </a:rPr>
              <a:t>-&gt; nächster Termin Mi 22. April 2026, 10-12 Uhr: zum Thema </a:t>
            </a:r>
            <a:r>
              <a:rPr lang="de-DE" sz="1600" kern="100" dirty="0" err="1">
                <a:effectLst/>
                <a:latin typeface="Aptos" panose="020B0004020202020204" pitchFamily="34" charset="0"/>
                <a:ea typeface="Aptos" panose="020B0004020202020204" pitchFamily="34" charset="0"/>
                <a:cs typeface="Times New Roman" panose="02020603050405020304" pitchFamily="18" charset="0"/>
              </a:rPr>
              <a:t>Literature</a:t>
            </a:r>
            <a:r>
              <a:rPr lang="de-DE" sz="1600" kern="100" dirty="0">
                <a:effectLst/>
                <a:latin typeface="Aptos" panose="020B0004020202020204" pitchFamily="34" charset="0"/>
                <a:ea typeface="Aptos" panose="020B0004020202020204" pitchFamily="34" charset="0"/>
                <a:cs typeface="Times New Roman" panose="02020603050405020304" pitchFamily="18" charset="0"/>
              </a:rPr>
              <a:t> Review, digital via BBB</a:t>
            </a:r>
          </a:p>
          <a:p>
            <a:pPr>
              <a:lnSpc>
                <a:spcPct val="107000"/>
              </a:lnSpc>
              <a:spcAft>
                <a:spcPts val="800"/>
              </a:spcAft>
            </a:pPr>
            <a:r>
              <a:rPr lang="de-DE" sz="1600" b="1" kern="100" dirty="0">
                <a:effectLst/>
                <a:latin typeface="Aptos" panose="020B0004020202020204" pitchFamily="34" charset="0"/>
                <a:ea typeface="Aptos" panose="020B0004020202020204" pitchFamily="34" charset="0"/>
                <a:cs typeface="Times New Roman" panose="02020603050405020304" pitchFamily="18" charset="0"/>
              </a:rPr>
              <a:t>Link zum Schreibzentrum der HWR:</a:t>
            </a:r>
            <a:endParaRPr lang="de-DE" sz="16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de-DE" sz="1600" u="sng" kern="100" dirty="0">
                <a:solidFill>
                  <a:srgbClr val="0563C1"/>
                </a:solidFill>
                <a:effectLst/>
                <a:latin typeface="Aptos" panose="020B0004020202020204" pitchFamily="34" charset="0"/>
                <a:ea typeface="Aptos" panose="020B0004020202020204" pitchFamily="34" charset="0"/>
                <a:cs typeface="Times New Roman" panose="02020603050405020304" pitchFamily="18" charset="0"/>
                <a:hlinkClick r:id="rId7"/>
              </a:rPr>
              <a:t>https://www.hwr-berlin.de/hwr-berlin/serviceeinrichtungen/schreibzentrum/</a:t>
            </a:r>
            <a:endParaRPr lang="de-DE" sz="1600" kern="100" dirty="0">
              <a:effectLst/>
              <a:latin typeface="Aptos" panose="020B0004020202020204" pitchFamily="34" charset="0"/>
              <a:ea typeface="Aptos" panose="020B0004020202020204" pitchFamily="34" charset="0"/>
              <a:cs typeface="Times New Roman" panose="02020603050405020304" pitchFamily="18" charset="0"/>
            </a:endParaRPr>
          </a:p>
        </p:txBody>
      </p:sp>
      <p:pic>
        <p:nvPicPr>
          <p:cNvPr id="9" name="Inhaltsplatzhalter 7">
            <a:extLst>
              <a:ext uri="{FF2B5EF4-FFF2-40B4-BE49-F238E27FC236}">
                <a16:creationId xmlns:a16="http://schemas.microsoft.com/office/drawing/2014/main" id="{E556F8D4-C5CC-7501-CAB4-05783880ADB3}"/>
              </a:ext>
            </a:extLst>
          </p:cNvPr>
          <p:cNvPicPr>
            <a:picLocks noChangeAspect="1"/>
          </p:cNvPicPr>
          <p:nvPr/>
        </p:nvPicPr>
        <p:blipFill>
          <a:blip r:embed="rId4"/>
          <a:srcRect l="1796" t="64905" r="-2140" b="1"/>
          <a:stretch/>
        </p:blipFill>
        <p:spPr>
          <a:xfrm>
            <a:off x="4677762" y="1578724"/>
            <a:ext cx="3421635" cy="1036251"/>
          </a:xfrm>
          <a:prstGeom prst="rect">
            <a:avLst/>
          </a:prstGeom>
        </p:spPr>
      </p:pic>
    </p:spTree>
    <p:extLst>
      <p:ext uri="{BB962C8B-B14F-4D97-AF65-F5344CB8AC3E}">
        <p14:creationId xmlns:p14="http://schemas.microsoft.com/office/powerpoint/2010/main" val="331262327"/>
      </p:ext>
    </p:extLst>
  </p:cSld>
  <p:clrMapOvr>
    <a:masterClrMapping/>
  </p:clrMapOvr>
</p:sld>
</file>

<file path=ppt/theme/theme1.xml><?xml version="1.0" encoding="utf-8"?>
<a:theme xmlns:a="http://schemas.openxmlformats.org/drawingml/2006/main" name="Titelseiten">
  <a:themeElements>
    <a:clrScheme name="HWR Berlin">
      <a:dk1>
        <a:srgbClr val="000000"/>
      </a:dk1>
      <a:lt1>
        <a:sysClr val="window" lastClr="FFFFFF"/>
      </a:lt1>
      <a:dk2>
        <a:srgbClr val="D50C2F"/>
      </a:dk2>
      <a:lt2>
        <a:srgbClr val="6B6F73"/>
      </a:lt2>
      <a:accent1>
        <a:srgbClr val="2C5697"/>
      </a:accent1>
      <a:accent2>
        <a:srgbClr val="9B2242"/>
      </a:accent2>
      <a:accent3>
        <a:srgbClr val="F68D2E"/>
      </a:accent3>
      <a:accent4>
        <a:srgbClr val="298FC2"/>
      </a:accent4>
      <a:accent5>
        <a:srgbClr val="658D1B"/>
      </a:accent5>
      <a:accent6>
        <a:srgbClr val="006C5B"/>
      </a:accent6>
      <a:hlink>
        <a:srgbClr val="7F7F7F"/>
      </a:hlink>
      <a:folHlink>
        <a:srgbClr val="7F7F7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WR Inhalt">
  <a:themeElements>
    <a:clrScheme name="HWR Berlin">
      <a:dk1>
        <a:srgbClr val="000000"/>
      </a:dk1>
      <a:lt1>
        <a:sysClr val="window" lastClr="FFFFFF"/>
      </a:lt1>
      <a:dk2>
        <a:srgbClr val="D50C2F"/>
      </a:dk2>
      <a:lt2>
        <a:srgbClr val="6B6F73"/>
      </a:lt2>
      <a:accent1>
        <a:srgbClr val="2C5697"/>
      </a:accent1>
      <a:accent2>
        <a:srgbClr val="9B2242"/>
      </a:accent2>
      <a:accent3>
        <a:srgbClr val="F68D2E"/>
      </a:accent3>
      <a:accent4>
        <a:srgbClr val="298FC2"/>
      </a:accent4>
      <a:accent5>
        <a:srgbClr val="658D1B"/>
      </a:accent5>
      <a:accent6>
        <a:srgbClr val="006C5B"/>
      </a:accent6>
      <a:hlink>
        <a:srgbClr val="7F7F7F"/>
      </a:hlink>
      <a:folHlink>
        <a:srgbClr val="7F7F7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1093</Words>
  <Application>Microsoft Office PowerPoint</Application>
  <PresentationFormat>Breitbild</PresentationFormat>
  <Paragraphs>77</Paragraphs>
  <Slides>9</Slides>
  <Notes>9</Notes>
  <HiddenSlides>0</HiddenSlides>
  <MMClips>0</MMClips>
  <ScaleCrop>false</ScaleCrop>
  <HeadingPairs>
    <vt:vector size="6" baseType="variant">
      <vt:variant>
        <vt:lpstr>Verwendete Schriftarten</vt:lpstr>
      </vt:variant>
      <vt:variant>
        <vt:i4>3</vt:i4>
      </vt:variant>
      <vt:variant>
        <vt:lpstr>Design</vt:lpstr>
      </vt:variant>
      <vt:variant>
        <vt:i4>2</vt:i4>
      </vt:variant>
      <vt:variant>
        <vt:lpstr>Folientitel</vt:lpstr>
      </vt:variant>
      <vt:variant>
        <vt:i4>9</vt:i4>
      </vt:variant>
    </vt:vector>
  </HeadingPairs>
  <TitlesOfParts>
    <vt:vector size="14" baseType="lpstr">
      <vt:lpstr>Aptos</vt:lpstr>
      <vt:lpstr>Arial</vt:lpstr>
      <vt:lpstr>Calibri</vt:lpstr>
      <vt:lpstr>Titelseiten</vt:lpstr>
      <vt:lpstr>HWR Inhalt</vt:lpstr>
      <vt:lpstr> Was macht eine gute Promotionsbetreuung aus?</vt:lpstr>
      <vt:lpstr>Rückblick zur Veranstaltungsreihe „Gute Lehre zukunftsfähig gestalten“  </vt:lpstr>
      <vt:lpstr>Was macht eine gute Promotionsbetreuung aus?</vt:lpstr>
      <vt:lpstr>Was macht gute Promotionsbetreuung aus?</vt:lpstr>
      <vt:lpstr>Was macht gute Promotionsbetreuung aus?</vt:lpstr>
      <vt:lpstr>Was macht gute Promotionsbetreuung aus?</vt:lpstr>
      <vt:lpstr>Zusammenfassung: Was macht gute Promotionsbetreuung aus?</vt:lpstr>
      <vt:lpstr>Zusammenfassung: Was macht gute Promotionsbetreuung aus?</vt:lpstr>
      <vt:lpstr>Vielen Dank für den Austausch und die Diskussion!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katja.drasdo@hwr-berlin.de</dc:creator>
  <cp:lastModifiedBy>Strohschein, Juliane</cp:lastModifiedBy>
  <cp:revision>202</cp:revision>
  <dcterms:created xsi:type="dcterms:W3CDTF">2020-06-02T20:35:35Z</dcterms:created>
  <dcterms:modified xsi:type="dcterms:W3CDTF">2026-03-30T08:05:57Z</dcterms:modified>
</cp:coreProperties>
</file>