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96" r:id="rId2"/>
    <p:sldId id="301" r:id="rId3"/>
    <p:sldId id="308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33" autoAdjust="0"/>
  </p:normalViewPr>
  <p:slideViewPr>
    <p:cSldViewPr>
      <p:cViewPr>
        <p:scale>
          <a:sx n="60" d="100"/>
          <a:sy n="60" d="100"/>
        </p:scale>
        <p:origin x="-888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03AA06-4E99-41DF-B061-4D618118AC5D}" type="datetimeFigureOut">
              <a:rPr lang="de-DE" smtClean="0"/>
              <a:t>25.03.2015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A6C72-FDCD-4F1E-B1B8-2D35F2B115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4542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E0F5-409D-4525-8DF7-14208E3ED453}" type="datetime1">
              <a:rPr lang="de-DE" smtClean="0"/>
              <a:t>25.03.2015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FE7-5CD0-4DBE-B4B8-A906DBD25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8733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89F4-12A5-4312-9AE0-FAB191FD94CD}" type="datetime1">
              <a:rPr lang="de-DE" smtClean="0"/>
              <a:t>25.03.2015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FE7-5CD0-4DBE-B4B8-A906DBD25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1420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88873-3AC9-4A34-994B-EB8E3FF8F5A9}" type="datetime1">
              <a:rPr lang="de-DE" smtClean="0"/>
              <a:t>25.03.2015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FE7-5CD0-4DBE-B4B8-A906DBD25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8692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E0DC9-2A12-4AC9-AEE5-C8A62B1F5117}" type="datetime1">
              <a:rPr lang="de-DE" smtClean="0"/>
              <a:t>25.03.2015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FE7-5CD0-4DBE-B4B8-A906DBD25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6029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A4F69-193F-44C4-BCA7-E4E6DD3A2A23}" type="datetime1">
              <a:rPr lang="de-DE" smtClean="0"/>
              <a:t>25.03.2015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FE7-5CD0-4DBE-B4B8-A906DBD25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9268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65D3-AC4F-4F13-AD09-278A0068665B}" type="datetime1">
              <a:rPr lang="de-DE" smtClean="0"/>
              <a:t>25.03.2015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FE7-5CD0-4DBE-B4B8-A906DBD25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998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FCC62-6178-434C-B5E7-5EE4A209A428}" type="datetime1">
              <a:rPr lang="de-DE" smtClean="0"/>
              <a:t>25.03.2015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FE7-5CD0-4DBE-B4B8-A906DBD25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7281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FE4B-8582-4F67-9194-6F8ED6F61D0B}" type="datetime1">
              <a:rPr lang="de-DE" smtClean="0"/>
              <a:t>25.03.2015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FE7-5CD0-4DBE-B4B8-A906DBD25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6839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A9C8-2DDE-4AFB-A92D-A16AB9A331FD}" type="datetime1">
              <a:rPr lang="de-DE" smtClean="0"/>
              <a:t>25.03.2015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FE7-5CD0-4DBE-B4B8-A906DBD25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7789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0C5BD-0989-4458-AF30-06248702A646}" type="datetime1">
              <a:rPr lang="de-DE" smtClean="0"/>
              <a:t>25.03.2015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FE7-5CD0-4DBE-B4B8-A906DBD25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0213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2B67-6562-4200-9AD4-F8D4BFDE0CCE}" type="datetime1">
              <a:rPr lang="de-DE" smtClean="0"/>
              <a:t>25.03.2015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FE7-5CD0-4DBE-B4B8-A906DBD25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8594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96DE3-5095-4FB6-B791-A19D696050C0}" type="datetime1">
              <a:rPr lang="de-DE" smtClean="0"/>
              <a:t>25.03.2015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F5FE7-5CD0-4DBE-B4B8-A906DBD25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1813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FE7-5CD0-4DBE-B4B8-A906DBD2559B}" type="slidenum">
              <a:rPr lang="de-DE" smtClean="0"/>
              <a:t>1</a:t>
            </a:fld>
            <a:endParaRPr lang="de-DE"/>
          </a:p>
        </p:txBody>
      </p:sp>
      <p:grpSp>
        <p:nvGrpSpPr>
          <p:cNvPr id="4" name="Gruppieren 3"/>
          <p:cNvGrpSpPr/>
          <p:nvPr/>
        </p:nvGrpSpPr>
        <p:grpSpPr>
          <a:xfrm>
            <a:off x="183822" y="156656"/>
            <a:ext cx="8645610" cy="6503618"/>
            <a:chOff x="183822" y="156656"/>
            <a:chExt cx="8645610" cy="6503618"/>
          </a:xfrm>
        </p:grpSpPr>
        <p:sp>
          <p:nvSpPr>
            <p:cNvPr id="3" name="Rechteck 2"/>
            <p:cNvSpPr/>
            <p:nvPr/>
          </p:nvSpPr>
          <p:spPr>
            <a:xfrm>
              <a:off x="3343445" y="1940891"/>
              <a:ext cx="2640607" cy="65145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600"/>
                </a:lnSpc>
              </a:pPr>
              <a:endParaRPr lang="de-DE" sz="1600" dirty="0"/>
            </a:p>
          </p:txBody>
        </p:sp>
        <p:sp>
          <p:nvSpPr>
            <p:cNvPr id="5" name="Textfeld 4"/>
            <p:cNvSpPr txBox="1"/>
            <p:nvPr/>
          </p:nvSpPr>
          <p:spPr>
            <a:xfrm>
              <a:off x="3407885" y="1917089"/>
              <a:ext cx="126053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Vorgangsname</a:t>
              </a:r>
              <a:endParaRPr lang="en-US" sz="1600" b="1" dirty="0"/>
            </a:p>
          </p:txBody>
        </p:sp>
        <p:sp>
          <p:nvSpPr>
            <p:cNvPr id="6" name="Textfeld 5"/>
            <p:cNvSpPr txBox="1"/>
            <p:nvPr/>
          </p:nvSpPr>
          <p:spPr>
            <a:xfrm>
              <a:off x="3409086" y="2148647"/>
              <a:ext cx="1883721" cy="2080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de-DE" sz="1600" dirty="0" smtClean="0"/>
                <a:t>Entscheidungsmeeting</a:t>
              </a:r>
              <a:endParaRPr lang="en-US" sz="1600" dirty="0"/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3382429" y="2568605"/>
              <a:ext cx="24487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Nr.</a:t>
              </a:r>
              <a:endParaRPr lang="en-US" sz="1600" b="1" dirty="0"/>
            </a:p>
          </p:txBody>
        </p:sp>
        <p:sp>
          <p:nvSpPr>
            <p:cNvPr id="15" name="Textfeld 14"/>
            <p:cNvSpPr txBox="1"/>
            <p:nvPr/>
          </p:nvSpPr>
          <p:spPr>
            <a:xfrm>
              <a:off x="3393783" y="2752058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5</a:t>
              </a:r>
              <a:endParaRPr lang="en-US" sz="1600" dirty="0"/>
            </a:p>
          </p:txBody>
        </p:sp>
        <p:sp>
          <p:nvSpPr>
            <p:cNvPr id="16" name="Rechteck 15"/>
            <p:cNvSpPr/>
            <p:nvPr/>
          </p:nvSpPr>
          <p:spPr>
            <a:xfrm>
              <a:off x="3791149" y="2599156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3847188" y="2572539"/>
              <a:ext cx="12182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V</a:t>
              </a:r>
              <a:endParaRPr lang="en-US" sz="1600" b="1" dirty="0"/>
            </a:p>
          </p:txBody>
        </p:sp>
        <p:sp>
          <p:nvSpPr>
            <p:cNvPr id="18" name="Textfeld 17"/>
            <p:cNvSpPr txBox="1"/>
            <p:nvPr/>
          </p:nvSpPr>
          <p:spPr>
            <a:xfrm>
              <a:off x="3824809" y="2751784"/>
              <a:ext cx="6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endParaRPr lang="en-US" sz="1600" dirty="0"/>
            </a:p>
          </p:txBody>
        </p:sp>
        <p:sp>
          <p:nvSpPr>
            <p:cNvPr id="21" name="Textfeld 20"/>
            <p:cNvSpPr txBox="1"/>
            <p:nvPr/>
          </p:nvSpPr>
          <p:spPr>
            <a:xfrm>
              <a:off x="4934150" y="2567077"/>
              <a:ext cx="129844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D</a:t>
              </a:r>
              <a:endParaRPr lang="en-US" sz="1600" b="1" dirty="0"/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4940243" y="2729492"/>
              <a:ext cx="47057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4 Std.</a:t>
              </a:r>
              <a:endParaRPr lang="en-US" sz="1600" dirty="0"/>
            </a:p>
          </p:txBody>
        </p:sp>
        <p:sp>
          <p:nvSpPr>
            <p:cNvPr id="23" name="Rechteck 22"/>
            <p:cNvSpPr/>
            <p:nvPr/>
          </p:nvSpPr>
          <p:spPr>
            <a:xfrm>
              <a:off x="3343606" y="2976132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24" name="Rechteck 23"/>
            <p:cNvSpPr/>
            <p:nvPr/>
          </p:nvSpPr>
          <p:spPr>
            <a:xfrm>
              <a:off x="3795799" y="2975586"/>
              <a:ext cx="1091801" cy="37800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35" name="Textfeld 34"/>
            <p:cNvSpPr txBox="1"/>
            <p:nvPr/>
          </p:nvSpPr>
          <p:spPr>
            <a:xfrm>
              <a:off x="3380209" y="2949175"/>
              <a:ext cx="305789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FAZ</a:t>
              </a:r>
              <a:endParaRPr lang="en-US" sz="1600" b="1" dirty="0"/>
            </a:p>
          </p:txBody>
        </p:sp>
        <p:sp>
          <p:nvSpPr>
            <p:cNvPr id="36" name="Textfeld 35"/>
            <p:cNvSpPr txBox="1"/>
            <p:nvPr/>
          </p:nvSpPr>
          <p:spPr>
            <a:xfrm>
              <a:off x="3824008" y="2939669"/>
              <a:ext cx="29072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FEZ</a:t>
              </a:r>
              <a:endParaRPr lang="en-US" sz="1600" b="1" dirty="0"/>
            </a:p>
          </p:txBody>
        </p:sp>
        <p:sp>
          <p:nvSpPr>
            <p:cNvPr id="37" name="Textfeld 36"/>
            <p:cNvSpPr txBox="1"/>
            <p:nvPr/>
          </p:nvSpPr>
          <p:spPr>
            <a:xfrm>
              <a:off x="4950240" y="2945427"/>
              <a:ext cx="240450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GP</a:t>
              </a:r>
              <a:endParaRPr lang="en-US" sz="1600" b="1" dirty="0"/>
            </a:p>
          </p:txBody>
        </p:sp>
        <p:sp>
          <p:nvSpPr>
            <p:cNvPr id="38" name="Textfeld 37"/>
            <p:cNvSpPr txBox="1"/>
            <p:nvPr/>
          </p:nvSpPr>
          <p:spPr>
            <a:xfrm>
              <a:off x="3377383" y="3117708"/>
              <a:ext cx="41517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24.5.</a:t>
              </a:r>
              <a:endParaRPr lang="en-US" sz="1600" dirty="0"/>
            </a:p>
          </p:txBody>
        </p:sp>
        <p:sp>
          <p:nvSpPr>
            <p:cNvPr id="39" name="Textfeld 38"/>
            <p:cNvSpPr txBox="1"/>
            <p:nvPr/>
          </p:nvSpPr>
          <p:spPr>
            <a:xfrm>
              <a:off x="3845029" y="3106214"/>
              <a:ext cx="46166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 24.5.</a:t>
              </a:r>
              <a:endParaRPr lang="en-US" sz="1600" dirty="0"/>
            </a:p>
          </p:txBody>
        </p:sp>
        <p:sp>
          <p:nvSpPr>
            <p:cNvPr id="40" name="Textfeld 39"/>
            <p:cNvSpPr txBox="1"/>
            <p:nvPr/>
          </p:nvSpPr>
          <p:spPr>
            <a:xfrm>
              <a:off x="4943633" y="3111972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0</a:t>
              </a:r>
              <a:endParaRPr lang="en-US" sz="1600" dirty="0"/>
            </a:p>
          </p:txBody>
        </p:sp>
        <p:sp>
          <p:nvSpPr>
            <p:cNvPr id="41" name="Rechteck 40"/>
            <p:cNvSpPr/>
            <p:nvPr/>
          </p:nvSpPr>
          <p:spPr>
            <a:xfrm>
              <a:off x="3342184" y="2599156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42" name="Rechteck 41"/>
            <p:cNvSpPr/>
            <p:nvPr/>
          </p:nvSpPr>
          <p:spPr>
            <a:xfrm>
              <a:off x="4887600" y="2600008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43" name="Rechteck 42"/>
            <p:cNvSpPr/>
            <p:nvPr/>
          </p:nvSpPr>
          <p:spPr>
            <a:xfrm>
              <a:off x="4887600" y="2976059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46" name="Rechteck 45"/>
            <p:cNvSpPr/>
            <p:nvPr/>
          </p:nvSpPr>
          <p:spPr>
            <a:xfrm>
              <a:off x="6188825" y="1939218"/>
              <a:ext cx="2640607" cy="65145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600"/>
                </a:lnSpc>
              </a:pPr>
              <a:endParaRPr lang="de-DE" sz="1600" dirty="0"/>
            </a:p>
          </p:txBody>
        </p:sp>
        <p:sp>
          <p:nvSpPr>
            <p:cNvPr id="47" name="Textfeld 46"/>
            <p:cNvSpPr txBox="1"/>
            <p:nvPr/>
          </p:nvSpPr>
          <p:spPr>
            <a:xfrm>
              <a:off x="6253265" y="1915416"/>
              <a:ext cx="126053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Vorgangsname</a:t>
              </a:r>
              <a:endParaRPr lang="en-US" sz="1600" b="1" dirty="0"/>
            </a:p>
          </p:txBody>
        </p:sp>
        <p:sp>
          <p:nvSpPr>
            <p:cNvPr id="48" name="Textfeld 47"/>
            <p:cNvSpPr txBox="1"/>
            <p:nvPr/>
          </p:nvSpPr>
          <p:spPr>
            <a:xfrm>
              <a:off x="6254466" y="2146974"/>
              <a:ext cx="1995611" cy="41319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de-DE" sz="1600" dirty="0" smtClean="0"/>
                <a:t>Auswahl Messestandort</a:t>
              </a:r>
              <a:br>
                <a:rPr lang="de-DE" sz="1600" dirty="0" smtClean="0"/>
              </a:br>
              <a:r>
                <a:rPr lang="de-DE" sz="1600" dirty="0" smtClean="0"/>
                <a:t>abgeschlossen (</a:t>
              </a:r>
              <a:r>
                <a:rPr lang="de-DE" sz="1600" dirty="0" err="1" smtClean="0"/>
                <a:t>Mst</a:t>
              </a:r>
              <a:r>
                <a:rPr lang="de-DE" sz="1600" dirty="0" smtClean="0"/>
                <a:t>)</a:t>
              </a:r>
              <a:endParaRPr lang="en-US" sz="1600" dirty="0"/>
            </a:p>
          </p:txBody>
        </p:sp>
        <p:sp>
          <p:nvSpPr>
            <p:cNvPr id="49" name="Textfeld 48"/>
            <p:cNvSpPr txBox="1"/>
            <p:nvPr/>
          </p:nvSpPr>
          <p:spPr>
            <a:xfrm>
              <a:off x="6227809" y="2566932"/>
              <a:ext cx="24487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Nr.</a:t>
              </a:r>
              <a:endParaRPr lang="en-US" sz="1600" b="1" dirty="0"/>
            </a:p>
          </p:txBody>
        </p:sp>
        <p:sp>
          <p:nvSpPr>
            <p:cNvPr id="50" name="Textfeld 49"/>
            <p:cNvSpPr txBox="1"/>
            <p:nvPr/>
          </p:nvSpPr>
          <p:spPr>
            <a:xfrm>
              <a:off x="6239163" y="2750385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6</a:t>
              </a:r>
              <a:endParaRPr lang="en-US" sz="1600" dirty="0"/>
            </a:p>
          </p:txBody>
        </p:sp>
        <p:sp>
          <p:nvSpPr>
            <p:cNvPr id="51" name="Rechteck 50"/>
            <p:cNvSpPr/>
            <p:nvPr/>
          </p:nvSpPr>
          <p:spPr>
            <a:xfrm>
              <a:off x="6636529" y="2597483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52" name="Textfeld 51"/>
            <p:cNvSpPr txBox="1"/>
            <p:nvPr/>
          </p:nvSpPr>
          <p:spPr>
            <a:xfrm>
              <a:off x="6692568" y="2570866"/>
              <a:ext cx="12182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V</a:t>
              </a:r>
              <a:endParaRPr lang="en-US" sz="1600" b="1" dirty="0"/>
            </a:p>
          </p:txBody>
        </p:sp>
        <p:sp>
          <p:nvSpPr>
            <p:cNvPr id="53" name="Textfeld 52"/>
            <p:cNvSpPr txBox="1"/>
            <p:nvPr/>
          </p:nvSpPr>
          <p:spPr>
            <a:xfrm>
              <a:off x="6670189" y="2750111"/>
              <a:ext cx="106279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Lüdenscheid</a:t>
              </a:r>
              <a:endParaRPr lang="en-US" sz="1600" dirty="0"/>
            </a:p>
          </p:txBody>
        </p:sp>
        <p:sp>
          <p:nvSpPr>
            <p:cNvPr id="54" name="Textfeld 53"/>
            <p:cNvSpPr txBox="1"/>
            <p:nvPr/>
          </p:nvSpPr>
          <p:spPr>
            <a:xfrm>
              <a:off x="7779530" y="2565404"/>
              <a:ext cx="129844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D</a:t>
              </a:r>
              <a:endParaRPr lang="en-US" sz="1600" b="1" dirty="0"/>
            </a:p>
          </p:txBody>
        </p:sp>
        <p:sp>
          <p:nvSpPr>
            <p:cNvPr id="55" name="Textfeld 54"/>
            <p:cNvSpPr txBox="1"/>
            <p:nvPr/>
          </p:nvSpPr>
          <p:spPr>
            <a:xfrm>
              <a:off x="7785623" y="2727819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/>
                <a:t>0</a:t>
              </a:r>
              <a:endParaRPr lang="en-US" sz="1600" dirty="0"/>
            </a:p>
          </p:txBody>
        </p:sp>
        <p:sp>
          <p:nvSpPr>
            <p:cNvPr id="56" name="Rechteck 55"/>
            <p:cNvSpPr/>
            <p:nvPr/>
          </p:nvSpPr>
          <p:spPr>
            <a:xfrm>
              <a:off x="6188986" y="2974459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57" name="Rechteck 56"/>
            <p:cNvSpPr/>
            <p:nvPr/>
          </p:nvSpPr>
          <p:spPr>
            <a:xfrm>
              <a:off x="6641179" y="2973913"/>
              <a:ext cx="1091801" cy="37800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58" name="Textfeld 57"/>
            <p:cNvSpPr txBox="1"/>
            <p:nvPr/>
          </p:nvSpPr>
          <p:spPr>
            <a:xfrm>
              <a:off x="6225589" y="2947502"/>
              <a:ext cx="305789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FAZ</a:t>
              </a:r>
              <a:endParaRPr lang="en-US" sz="1600" b="1" dirty="0"/>
            </a:p>
          </p:txBody>
        </p:sp>
        <p:sp>
          <p:nvSpPr>
            <p:cNvPr id="59" name="Textfeld 58"/>
            <p:cNvSpPr txBox="1"/>
            <p:nvPr/>
          </p:nvSpPr>
          <p:spPr>
            <a:xfrm>
              <a:off x="6669388" y="2937996"/>
              <a:ext cx="29072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FEZ</a:t>
              </a:r>
              <a:endParaRPr lang="en-US" sz="1600" b="1" dirty="0"/>
            </a:p>
          </p:txBody>
        </p:sp>
        <p:sp>
          <p:nvSpPr>
            <p:cNvPr id="60" name="Textfeld 59"/>
            <p:cNvSpPr txBox="1"/>
            <p:nvPr/>
          </p:nvSpPr>
          <p:spPr>
            <a:xfrm>
              <a:off x="7795620" y="2943754"/>
              <a:ext cx="240450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GP</a:t>
              </a:r>
              <a:endParaRPr lang="en-US" sz="1600" b="1" dirty="0"/>
            </a:p>
          </p:txBody>
        </p:sp>
        <p:sp>
          <p:nvSpPr>
            <p:cNvPr id="61" name="Textfeld 60"/>
            <p:cNvSpPr txBox="1"/>
            <p:nvPr/>
          </p:nvSpPr>
          <p:spPr>
            <a:xfrm>
              <a:off x="6222763" y="3116035"/>
              <a:ext cx="41517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24.5.</a:t>
              </a:r>
              <a:endParaRPr lang="en-US" sz="1600" dirty="0"/>
            </a:p>
          </p:txBody>
        </p:sp>
        <p:sp>
          <p:nvSpPr>
            <p:cNvPr id="62" name="Textfeld 61"/>
            <p:cNvSpPr txBox="1"/>
            <p:nvPr/>
          </p:nvSpPr>
          <p:spPr>
            <a:xfrm>
              <a:off x="6690409" y="3104541"/>
              <a:ext cx="46166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 24.5.</a:t>
              </a:r>
              <a:endParaRPr lang="en-US" sz="1600" dirty="0"/>
            </a:p>
          </p:txBody>
        </p:sp>
        <p:sp>
          <p:nvSpPr>
            <p:cNvPr id="63" name="Textfeld 62"/>
            <p:cNvSpPr txBox="1"/>
            <p:nvPr/>
          </p:nvSpPr>
          <p:spPr>
            <a:xfrm>
              <a:off x="7789013" y="3110299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0</a:t>
              </a:r>
              <a:endParaRPr lang="en-US" sz="1600" dirty="0"/>
            </a:p>
          </p:txBody>
        </p:sp>
        <p:sp>
          <p:nvSpPr>
            <p:cNvPr id="64" name="Rechteck 63"/>
            <p:cNvSpPr/>
            <p:nvPr/>
          </p:nvSpPr>
          <p:spPr>
            <a:xfrm>
              <a:off x="6187564" y="2597483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65" name="Rechteck 64"/>
            <p:cNvSpPr/>
            <p:nvPr/>
          </p:nvSpPr>
          <p:spPr>
            <a:xfrm>
              <a:off x="7732980" y="2598335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66" name="Rechteck 65"/>
            <p:cNvSpPr/>
            <p:nvPr/>
          </p:nvSpPr>
          <p:spPr>
            <a:xfrm>
              <a:off x="7732980" y="2974386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68" name="Rechteck 67"/>
            <p:cNvSpPr/>
            <p:nvPr/>
          </p:nvSpPr>
          <p:spPr>
            <a:xfrm>
              <a:off x="185083" y="180458"/>
              <a:ext cx="2640607" cy="65145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600"/>
                </a:lnSpc>
              </a:pPr>
              <a:endParaRPr lang="de-DE" sz="1600" dirty="0"/>
            </a:p>
          </p:txBody>
        </p:sp>
        <p:sp>
          <p:nvSpPr>
            <p:cNvPr id="69" name="Textfeld 68"/>
            <p:cNvSpPr txBox="1"/>
            <p:nvPr/>
          </p:nvSpPr>
          <p:spPr>
            <a:xfrm>
              <a:off x="249523" y="156656"/>
              <a:ext cx="126053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Vorgangsname</a:t>
              </a:r>
              <a:endParaRPr lang="en-US" sz="1600" b="1" dirty="0"/>
            </a:p>
          </p:txBody>
        </p:sp>
        <p:sp>
          <p:nvSpPr>
            <p:cNvPr id="70" name="Textfeld 69"/>
            <p:cNvSpPr txBox="1"/>
            <p:nvPr/>
          </p:nvSpPr>
          <p:spPr>
            <a:xfrm>
              <a:off x="250724" y="388214"/>
              <a:ext cx="1714380" cy="41319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de-DE" sz="1600" dirty="0" smtClean="0"/>
                <a:t>Start </a:t>
              </a:r>
            </a:p>
            <a:p>
              <a:pPr>
                <a:lnSpc>
                  <a:spcPts val="1600"/>
                </a:lnSpc>
              </a:pPr>
              <a:r>
                <a:rPr lang="de-DE" sz="1600" dirty="0" smtClean="0"/>
                <a:t>Messeauswahl (</a:t>
              </a:r>
              <a:r>
                <a:rPr lang="de-DE" sz="1600" dirty="0" err="1" smtClean="0"/>
                <a:t>Mst</a:t>
              </a:r>
              <a:r>
                <a:rPr lang="de-DE" sz="1600" dirty="0" smtClean="0"/>
                <a:t>)</a:t>
              </a:r>
              <a:endParaRPr lang="en-US" sz="1600" dirty="0"/>
            </a:p>
          </p:txBody>
        </p:sp>
        <p:sp>
          <p:nvSpPr>
            <p:cNvPr id="71" name="Textfeld 70"/>
            <p:cNvSpPr txBox="1"/>
            <p:nvPr/>
          </p:nvSpPr>
          <p:spPr>
            <a:xfrm>
              <a:off x="224067" y="808172"/>
              <a:ext cx="24487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Nr.</a:t>
              </a:r>
              <a:endParaRPr lang="en-US" sz="1600" b="1" dirty="0"/>
            </a:p>
          </p:txBody>
        </p:sp>
        <p:sp>
          <p:nvSpPr>
            <p:cNvPr id="72" name="Textfeld 71"/>
            <p:cNvSpPr txBox="1"/>
            <p:nvPr/>
          </p:nvSpPr>
          <p:spPr>
            <a:xfrm>
              <a:off x="235421" y="991625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1</a:t>
              </a:r>
              <a:endParaRPr lang="en-US" sz="1600" dirty="0"/>
            </a:p>
          </p:txBody>
        </p:sp>
        <p:sp>
          <p:nvSpPr>
            <p:cNvPr id="73" name="Rechteck 72"/>
            <p:cNvSpPr/>
            <p:nvPr/>
          </p:nvSpPr>
          <p:spPr>
            <a:xfrm>
              <a:off x="632787" y="838723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74" name="Textfeld 73"/>
            <p:cNvSpPr txBox="1"/>
            <p:nvPr/>
          </p:nvSpPr>
          <p:spPr>
            <a:xfrm>
              <a:off x="688826" y="812106"/>
              <a:ext cx="12182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V</a:t>
              </a:r>
              <a:endParaRPr lang="en-US" sz="1600" b="1" dirty="0"/>
            </a:p>
          </p:txBody>
        </p:sp>
        <p:sp>
          <p:nvSpPr>
            <p:cNvPr id="75" name="Textfeld 74"/>
            <p:cNvSpPr txBox="1"/>
            <p:nvPr/>
          </p:nvSpPr>
          <p:spPr>
            <a:xfrm>
              <a:off x="666447" y="991351"/>
              <a:ext cx="6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endParaRPr lang="en-US" sz="1600" dirty="0"/>
            </a:p>
          </p:txBody>
        </p:sp>
        <p:sp>
          <p:nvSpPr>
            <p:cNvPr id="76" name="Textfeld 75"/>
            <p:cNvSpPr txBox="1"/>
            <p:nvPr/>
          </p:nvSpPr>
          <p:spPr>
            <a:xfrm>
              <a:off x="1775788" y="806644"/>
              <a:ext cx="129844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D</a:t>
              </a:r>
              <a:endParaRPr lang="en-US" sz="1600" b="1" dirty="0"/>
            </a:p>
          </p:txBody>
        </p:sp>
        <p:sp>
          <p:nvSpPr>
            <p:cNvPr id="77" name="Textfeld 76"/>
            <p:cNvSpPr txBox="1"/>
            <p:nvPr/>
          </p:nvSpPr>
          <p:spPr>
            <a:xfrm>
              <a:off x="1781881" y="969059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0</a:t>
              </a:r>
              <a:endParaRPr lang="en-US" sz="1600" dirty="0"/>
            </a:p>
          </p:txBody>
        </p:sp>
        <p:sp>
          <p:nvSpPr>
            <p:cNvPr id="78" name="Rechteck 77"/>
            <p:cNvSpPr/>
            <p:nvPr/>
          </p:nvSpPr>
          <p:spPr>
            <a:xfrm>
              <a:off x="185244" y="1215699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79" name="Rechteck 78"/>
            <p:cNvSpPr/>
            <p:nvPr/>
          </p:nvSpPr>
          <p:spPr>
            <a:xfrm>
              <a:off x="637437" y="1215153"/>
              <a:ext cx="1091801" cy="37800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80" name="Textfeld 79"/>
            <p:cNvSpPr txBox="1"/>
            <p:nvPr/>
          </p:nvSpPr>
          <p:spPr>
            <a:xfrm>
              <a:off x="221847" y="1188742"/>
              <a:ext cx="305789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FAZ</a:t>
              </a:r>
              <a:endParaRPr lang="en-US" sz="1600" b="1" dirty="0"/>
            </a:p>
          </p:txBody>
        </p:sp>
        <p:sp>
          <p:nvSpPr>
            <p:cNvPr id="81" name="Textfeld 80"/>
            <p:cNvSpPr txBox="1"/>
            <p:nvPr/>
          </p:nvSpPr>
          <p:spPr>
            <a:xfrm>
              <a:off x="665646" y="1179236"/>
              <a:ext cx="29072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FEZ</a:t>
              </a:r>
              <a:endParaRPr lang="en-US" sz="1600" b="1" dirty="0"/>
            </a:p>
          </p:txBody>
        </p:sp>
        <p:sp>
          <p:nvSpPr>
            <p:cNvPr id="82" name="Textfeld 81"/>
            <p:cNvSpPr txBox="1"/>
            <p:nvPr/>
          </p:nvSpPr>
          <p:spPr>
            <a:xfrm>
              <a:off x="1791878" y="1184994"/>
              <a:ext cx="240450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GP</a:t>
              </a:r>
              <a:endParaRPr lang="en-US" sz="1600" b="1" dirty="0"/>
            </a:p>
          </p:txBody>
        </p:sp>
        <p:sp>
          <p:nvSpPr>
            <p:cNvPr id="83" name="Textfeld 82"/>
            <p:cNvSpPr txBox="1"/>
            <p:nvPr/>
          </p:nvSpPr>
          <p:spPr>
            <a:xfrm>
              <a:off x="219021" y="1357275"/>
              <a:ext cx="310983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2.5.</a:t>
              </a:r>
              <a:endParaRPr lang="en-US" sz="1600" dirty="0"/>
            </a:p>
          </p:txBody>
        </p:sp>
        <p:sp>
          <p:nvSpPr>
            <p:cNvPr id="84" name="Textfeld 83"/>
            <p:cNvSpPr txBox="1"/>
            <p:nvPr/>
          </p:nvSpPr>
          <p:spPr>
            <a:xfrm>
              <a:off x="686667" y="1345781"/>
              <a:ext cx="357470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 2.5.</a:t>
              </a:r>
              <a:endParaRPr lang="en-US" sz="1600" dirty="0"/>
            </a:p>
          </p:txBody>
        </p:sp>
        <p:sp>
          <p:nvSpPr>
            <p:cNvPr id="85" name="Textfeld 84"/>
            <p:cNvSpPr txBox="1"/>
            <p:nvPr/>
          </p:nvSpPr>
          <p:spPr>
            <a:xfrm>
              <a:off x="1785271" y="1351539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0</a:t>
              </a:r>
              <a:endParaRPr lang="en-US" sz="1600" dirty="0"/>
            </a:p>
          </p:txBody>
        </p:sp>
        <p:sp>
          <p:nvSpPr>
            <p:cNvPr id="86" name="Rechteck 85"/>
            <p:cNvSpPr/>
            <p:nvPr/>
          </p:nvSpPr>
          <p:spPr>
            <a:xfrm>
              <a:off x="183822" y="838723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87" name="Rechteck 86"/>
            <p:cNvSpPr/>
            <p:nvPr/>
          </p:nvSpPr>
          <p:spPr>
            <a:xfrm>
              <a:off x="1729238" y="839575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88" name="Rechteck 87"/>
            <p:cNvSpPr/>
            <p:nvPr/>
          </p:nvSpPr>
          <p:spPr>
            <a:xfrm>
              <a:off x="1729238" y="1215626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90" name="Rechteck 89"/>
            <p:cNvSpPr/>
            <p:nvPr/>
          </p:nvSpPr>
          <p:spPr>
            <a:xfrm>
              <a:off x="368172" y="1935549"/>
              <a:ext cx="2640607" cy="65145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600"/>
                </a:lnSpc>
              </a:pPr>
              <a:endParaRPr lang="de-DE" sz="1600" dirty="0"/>
            </a:p>
          </p:txBody>
        </p:sp>
        <p:sp>
          <p:nvSpPr>
            <p:cNvPr id="91" name="Textfeld 90"/>
            <p:cNvSpPr txBox="1"/>
            <p:nvPr/>
          </p:nvSpPr>
          <p:spPr>
            <a:xfrm>
              <a:off x="432612" y="1911747"/>
              <a:ext cx="126053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Vorgangsname</a:t>
              </a:r>
              <a:endParaRPr lang="en-US" sz="1600" b="1" dirty="0"/>
            </a:p>
          </p:txBody>
        </p:sp>
        <p:sp>
          <p:nvSpPr>
            <p:cNvPr id="92" name="Textfeld 91"/>
            <p:cNvSpPr txBox="1"/>
            <p:nvPr/>
          </p:nvSpPr>
          <p:spPr>
            <a:xfrm>
              <a:off x="433813" y="2143305"/>
              <a:ext cx="1412246" cy="41036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de-DE" sz="1600" dirty="0" smtClean="0"/>
                <a:t>Prüfung</a:t>
              </a:r>
            </a:p>
            <a:p>
              <a:pPr>
                <a:lnSpc>
                  <a:spcPts val="1600"/>
                </a:lnSpc>
              </a:pPr>
              <a:r>
                <a:rPr lang="de-DE" sz="1600" dirty="0" smtClean="0"/>
                <a:t>Messestandort A</a:t>
              </a:r>
              <a:endParaRPr lang="en-US" sz="1600" dirty="0"/>
            </a:p>
          </p:txBody>
        </p:sp>
        <p:sp>
          <p:nvSpPr>
            <p:cNvPr id="93" name="Textfeld 92"/>
            <p:cNvSpPr txBox="1"/>
            <p:nvPr/>
          </p:nvSpPr>
          <p:spPr>
            <a:xfrm>
              <a:off x="407156" y="2563263"/>
              <a:ext cx="24487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Nr.</a:t>
              </a:r>
              <a:endParaRPr lang="en-US" sz="1600" b="1" dirty="0"/>
            </a:p>
          </p:txBody>
        </p:sp>
        <p:sp>
          <p:nvSpPr>
            <p:cNvPr id="94" name="Textfeld 93"/>
            <p:cNvSpPr txBox="1"/>
            <p:nvPr/>
          </p:nvSpPr>
          <p:spPr>
            <a:xfrm>
              <a:off x="418510" y="2746716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2</a:t>
              </a:r>
              <a:endParaRPr lang="en-US" sz="1600" dirty="0"/>
            </a:p>
          </p:txBody>
        </p:sp>
        <p:sp>
          <p:nvSpPr>
            <p:cNvPr id="95" name="Rechteck 94"/>
            <p:cNvSpPr/>
            <p:nvPr/>
          </p:nvSpPr>
          <p:spPr>
            <a:xfrm>
              <a:off x="815876" y="2593814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96" name="Textfeld 95"/>
            <p:cNvSpPr txBox="1"/>
            <p:nvPr/>
          </p:nvSpPr>
          <p:spPr>
            <a:xfrm>
              <a:off x="871915" y="2567197"/>
              <a:ext cx="12182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V</a:t>
              </a:r>
              <a:endParaRPr lang="en-US" sz="1600" b="1" dirty="0"/>
            </a:p>
          </p:txBody>
        </p:sp>
        <p:sp>
          <p:nvSpPr>
            <p:cNvPr id="97" name="Textfeld 96"/>
            <p:cNvSpPr txBox="1"/>
            <p:nvPr/>
          </p:nvSpPr>
          <p:spPr>
            <a:xfrm>
              <a:off x="849536" y="2746442"/>
              <a:ext cx="498534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Meier</a:t>
              </a:r>
              <a:endParaRPr lang="en-US" sz="1600" dirty="0"/>
            </a:p>
          </p:txBody>
        </p:sp>
        <p:sp>
          <p:nvSpPr>
            <p:cNvPr id="98" name="Textfeld 97"/>
            <p:cNvSpPr txBox="1"/>
            <p:nvPr/>
          </p:nvSpPr>
          <p:spPr>
            <a:xfrm>
              <a:off x="1958877" y="2561735"/>
              <a:ext cx="129844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D</a:t>
              </a:r>
              <a:endParaRPr lang="en-US" sz="1600" b="1" dirty="0"/>
            </a:p>
          </p:txBody>
        </p:sp>
        <p:sp>
          <p:nvSpPr>
            <p:cNvPr id="99" name="Textfeld 98"/>
            <p:cNvSpPr txBox="1"/>
            <p:nvPr/>
          </p:nvSpPr>
          <p:spPr>
            <a:xfrm>
              <a:off x="1964970" y="2724150"/>
              <a:ext cx="95385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8 Werktage</a:t>
              </a:r>
              <a:endParaRPr lang="en-US" sz="1600" dirty="0"/>
            </a:p>
          </p:txBody>
        </p:sp>
        <p:sp>
          <p:nvSpPr>
            <p:cNvPr id="100" name="Rechteck 99"/>
            <p:cNvSpPr/>
            <p:nvPr/>
          </p:nvSpPr>
          <p:spPr>
            <a:xfrm>
              <a:off x="368333" y="2970790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01" name="Rechteck 100"/>
            <p:cNvSpPr/>
            <p:nvPr/>
          </p:nvSpPr>
          <p:spPr>
            <a:xfrm>
              <a:off x="820526" y="2970244"/>
              <a:ext cx="1091801" cy="37800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02" name="Textfeld 101"/>
            <p:cNvSpPr txBox="1"/>
            <p:nvPr/>
          </p:nvSpPr>
          <p:spPr>
            <a:xfrm>
              <a:off x="404936" y="2943833"/>
              <a:ext cx="305789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FAZ</a:t>
              </a:r>
              <a:endParaRPr lang="en-US" sz="1600" b="1" dirty="0"/>
            </a:p>
          </p:txBody>
        </p:sp>
        <p:sp>
          <p:nvSpPr>
            <p:cNvPr id="103" name="Textfeld 102"/>
            <p:cNvSpPr txBox="1"/>
            <p:nvPr/>
          </p:nvSpPr>
          <p:spPr>
            <a:xfrm>
              <a:off x="848735" y="2934327"/>
              <a:ext cx="29072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FEZ</a:t>
              </a:r>
              <a:endParaRPr lang="en-US" sz="1600" b="1" dirty="0"/>
            </a:p>
          </p:txBody>
        </p:sp>
        <p:sp>
          <p:nvSpPr>
            <p:cNvPr id="104" name="Textfeld 103"/>
            <p:cNvSpPr txBox="1"/>
            <p:nvPr/>
          </p:nvSpPr>
          <p:spPr>
            <a:xfrm>
              <a:off x="1974967" y="2940085"/>
              <a:ext cx="240450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GP</a:t>
              </a:r>
              <a:endParaRPr lang="en-US" sz="1600" b="1" dirty="0"/>
            </a:p>
          </p:txBody>
        </p:sp>
        <p:sp>
          <p:nvSpPr>
            <p:cNvPr id="105" name="Textfeld 104"/>
            <p:cNvSpPr txBox="1"/>
            <p:nvPr/>
          </p:nvSpPr>
          <p:spPr>
            <a:xfrm>
              <a:off x="402110" y="3112366"/>
              <a:ext cx="310983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2.5.</a:t>
              </a:r>
              <a:endParaRPr lang="en-US" sz="1600" dirty="0"/>
            </a:p>
          </p:txBody>
        </p:sp>
        <p:sp>
          <p:nvSpPr>
            <p:cNvPr id="106" name="Textfeld 105"/>
            <p:cNvSpPr txBox="1"/>
            <p:nvPr/>
          </p:nvSpPr>
          <p:spPr>
            <a:xfrm>
              <a:off x="869756" y="3100872"/>
              <a:ext cx="46166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 12.5.</a:t>
              </a:r>
              <a:endParaRPr lang="en-US" sz="1600" dirty="0"/>
            </a:p>
          </p:txBody>
        </p:sp>
        <p:sp>
          <p:nvSpPr>
            <p:cNvPr id="107" name="Textfeld 106"/>
            <p:cNvSpPr txBox="1"/>
            <p:nvPr/>
          </p:nvSpPr>
          <p:spPr>
            <a:xfrm>
              <a:off x="1968360" y="3106630"/>
              <a:ext cx="95385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8 Werktage</a:t>
              </a:r>
              <a:endParaRPr lang="en-US" sz="1600" dirty="0"/>
            </a:p>
          </p:txBody>
        </p:sp>
        <p:sp>
          <p:nvSpPr>
            <p:cNvPr id="108" name="Rechteck 107"/>
            <p:cNvSpPr/>
            <p:nvPr/>
          </p:nvSpPr>
          <p:spPr>
            <a:xfrm>
              <a:off x="366911" y="2593814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09" name="Rechteck 108"/>
            <p:cNvSpPr/>
            <p:nvPr/>
          </p:nvSpPr>
          <p:spPr>
            <a:xfrm>
              <a:off x="1912327" y="2594666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10" name="Rechteck 109"/>
            <p:cNvSpPr/>
            <p:nvPr/>
          </p:nvSpPr>
          <p:spPr>
            <a:xfrm>
              <a:off x="1912327" y="2970717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12" name="Rechteck 111"/>
            <p:cNvSpPr/>
            <p:nvPr/>
          </p:nvSpPr>
          <p:spPr>
            <a:xfrm>
              <a:off x="362586" y="3596818"/>
              <a:ext cx="2640607" cy="65145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600"/>
                </a:lnSpc>
              </a:pPr>
              <a:endParaRPr lang="de-DE" sz="1600" dirty="0"/>
            </a:p>
          </p:txBody>
        </p:sp>
        <p:sp>
          <p:nvSpPr>
            <p:cNvPr id="113" name="Textfeld 112"/>
            <p:cNvSpPr txBox="1"/>
            <p:nvPr/>
          </p:nvSpPr>
          <p:spPr>
            <a:xfrm>
              <a:off x="427026" y="3573016"/>
              <a:ext cx="126053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Vorgangsname</a:t>
              </a:r>
              <a:endParaRPr lang="en-US" sz="1600" b="1" dirty="0"/>
            </a:p>
          </p:txBody>
        </p:sp>
        <p:sp>
          <p:nvSpPr>
            <p:cNvPr id="114" name="Textfeld 113"/>
            <p:cNvSpPr txBox="1"/>
            <p:nvPr/>
          </p:nvSpPr>
          <p:spPr>
            <a:xfrm>
              <a:off x="428227" y="3804574"/>
              <a:ext cx="1405834" cy="41036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de-DE" sz="1600" dirty="0" smtClean="0"/>
                <a:t>Prüfung</a:t>
              </a:r>
            </a:p>
            <a:p>
              <a:pPr>
                <a:lnSpc>
                  <a:spcPts val="1600"/>
                </a:lnSpc>
              </a:pPr>
              <a:r>
                <a:rPr lang="de-DE" sz="1600" dirty="0" smtClean="0"/>
                <a:t>Messestandort B</a:t>
              </a:r>
              <a:endParaRPr lang="en-US" sz="1600" dirty="0"/>
            </a:p>
          </p:txBody>
        </p:sp>
        <p:sp>
          <p:nvSpPr>
            <p:cNvPr id="115" name="Textfeld 114"/>
            <p:cNvSpPr txBox="1"/>
            <p:nvPr/>
          </p:nvSpPr>
          <p:spPr>
            <a:xfrm>
              <a:off x="401570" y="4224532"/>
              <a:ext cx="24487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Nr.</a:t>
              </a:r>
              <a:endParaRPr lang="en-US" sz="1600" b="1" dirty="0"/>
            </a:p>
          </p:txBody>
        </p:sp>
        <p:sp>
          <p:nvSpPr>
            <p:cNvPr id="116" name="Textfeld 115"/>
            <p:cNvSpPr txBox="1"/>
            <p:nvPr/>
          </p:nvSpPr>
          <p:spPr>
            <a:xfrm>
              <a:off x="412924" y="4407985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3</a:t>
              </a:r>
              <a:endParaRPr lang="en-US" sz="1600" dirty="0"/>
            </a:p>
          </p:txBody>
        </p:sp>
        <p:sp>
          <p:nvSpPr>
            <p:cNvPr id="117" name="Rechteck 116"/>
            <p:cNvSpPr/>
            <p:nvPr/>
          </p:nvSpPr>
          <p:spPr>
            <a:xfrm>
              <a:off x="810290" y="4255083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18" name="Textfeld 117"/>
            <p:cNvSpPr txBox="1"/>
            <p:nvPr/>
          </p:nvSpPr>
          <p:spPr>
            <a:xfrm>
              <a:off x="866329" y="4228466"/>
              <a:ext cx="12182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V</a:t>
              </a:r>
              <a:endParaRPr lang="en-US" sz="1600" b="1" dirty="0"/>
            </a:p>
          </p:txBody>
        </p:sp>
        <p:sp>
          <p:nvSpPr>
            <p:cNvPr id="119" name="Textfeld 118"/>
            <p:cNvSpPr txBox="1"/>
            <p:nvPr/>
          </p:nvSpPr>
          <p:spPr>
            <a:xfrm>
              <a:off x="843950" y="4407711"/>
              <a:ext cx="54983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Müller</a:t>
              </a:r>
              <a:endParaRPr lang="en-US" sz="1600" dirty="0"/>
            </a:p>
          </p:txBody>
        </p:sp>
        <p:sp>
          <p:nvSpPr>
            <p:cNvPr id="120" name="Textfeld 119"/>
            <p:cNvSpPr txBox="1"/>
            <p:nvPr/>
          </p:nvSpPr>
          <p:spPr>
            <a:xfrm>
              <a:off x="1953291" y="4223004"/>
              <a:ext cx="129844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D</a:t>
              </a:r>
              <a:endParaRPr lang="en-US" sz="1600" b="1" dirty="0"/>
            </a:p>
          </p:txBody>
        </p:sp>
        <p:sp>
          <p:nvSpPr>
            <p:cNvPr id="121" name="Textfeld 120"/>
            <p:cNvSpPr txBox="1"/>
            <p:nvPr/>
          </p:nvSpPr>
          <p:spPr>
            <a:xfrm>
              <a:off x="1959384" y="4385419"/>
              <a:ext cx="95385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8 Werktage</a:t>
              </a:r>
              <a:endParaRPr lang="en-US" sz="1600" dirty="0"/>
            </a:p>
          </p:txBody>
        </p:sp>
        <p:sp>
          <p:nvSpPr>
            <p:cNvPr id="122" name="Rechteck 121"/>
            <p:cNvSpPr/>
            <p:nvPr/>
          </p:nvSpPr>
          <p:spPr>
            <a:xfrm>
              <a:off x="362747" y="4632059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23" name="Rechteck 122"/>
            <p:cNvSpPr/>
            <p:nvPr/>
          </p:nvSpPr>
          <p:spPr>
            <a:xfrm>
              <a:off x="814940" y="4631513"/>
              <a:ext cx="1091801" cy="37800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24" name="Textfeld 123"/>
            <p:cNvSpPr txBox="1"/>
            <p:nvPr/>
          </p:nvSpPr>
          <p:spPr>
            <a:xfrm>
              <a:off x="399350" y="4605102"/>
              <a:ext cx="305789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FAZ</a:t>
              </a:r>
              <a:endParaRPr lang="en-US" sz="1600" b="1" dirty="0"/>
            </a:p>
          </p:txBody>
        </p:sp>
        <p:sp>
          <p:nvSpPr>
            <p:cNvPr id="125" name="Textfeld 124"/>
            <p:cNvSpPr txBox="1"/>
            <p:nvPr/>
          </p:nvSpPr>
          <p:spPr>
            <a:xfrm>
              <a:off x="843149" y="4595596"/>
              <a:ext cx="29072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FEZ</a:t>
              </a:r>
              <a:endParaRPr lang="en-US" sz="1600" b="1" dirty="0"/>
            </a:p>
          </p:txBody>
        </p:sp>
        <p:sp>
          <p:nvSpPr>
            <p:cNvPr id="126" name="Textfeld 125"/>
            <p:cNvSpPr txBox="1"/>
            <p:nvPr/>
          </p:nvSpPr>
          <p:spPr>
            <a:xfrm>
              <a:off x="1969381" y="4601354"/>
              <a:ext cx="240450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GP</a:t>
              </a:r>
              <a:endParaRPr lang="en-US" sz="1600" b="1" dirty="0"/>
            </a:p>
          </p:txBody>
        </p:sp>
        <p:sp>
          <p:nvSpPr>
            <p:cNvPr id="127" name="Textfeld 126"/>
            <p:cNvSpPr txBox="1"/>
            <p:nvPr/>
          </p:nvSpPr>
          <p:spPr>
            <a:xfrm>
              <a:off x="396524" y="4773635"/>
              <a:ext cx="310983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2.5.</a:t>
              </a:r>
              <a:endParaRPr lang="en-US" sz="1600" dirty="0"/>
            </a:p>
          </p:txBody>
        </p:sp>
        <p:sp>
          <p:nvSpPr>
            <p:cNvPr id="128" name="Textfeld 127"/>
            <p:cNvSpPr txBox="1"/>
            <p:nvPr/>
          </p:nvSpPr>
          <p:spPr>
            <a:xfrm>
              <a:off x="864170" y="4762141"/>
              <a:ext cx="46166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 23.5.</a:t>
              </a:r>
              <a:endParaRPr lang="en-US" sz="1600" dirty="0"/>
            </a:p>
          </p:txBody>
        </p:sp>
        <p:sp>
          <p:nvSpPr>
            <p:cNvPr id="129" name="Textfeld 128"/>
            <p:cNvSpPr txBox="1"/>
            <p:nvPr/>
          </p:nvSpPr>
          <p:spPr>
            <a:xfrm>
              <a:off x="1962774" y="4767899"/>
              <a:ext cx="95385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0 Werktage</a:t>
              </a:r>
              <a:endParaRPr lang="en-US" sz="1600" dirty="0"/>
            </a:p>
          </p:txBody>
        </p:sp>
        <p:sp>
          <p:nvSpPr>
            <p:cNvPr id="130" name="Rechteck 129"/>
            <p:cNvSpPr/>
            <p:nvPr/>
          </p:nvSpPr>
          <p:spPr>
            <a:xfrm>
              <a:off x="361325" y="4255083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31" name="Rechteck 130"/>
            <p:cNvSpPr/>
            <p:nvPr/>
          </p:nvSpPr>
          <p:spPr>
            <a:xfrm>
              <a:off x="1906741" y="4255935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32" name="Rechteck 131"/>
            <p:cNvSpPr/>
            <p:nvPr/>
          </p:nvSpPr>
          <p:spPr>
            <a:xfrm>
              <a:off x="1906741" y="4631986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34" name="Rechteck 133"/>
            <p:cNvSpPr/>
            <p:nvPr/>
          </p:nvSpPr>
          <p:spPr>
            <a:xfrm>
              <a:off x="373451" y="5237236"/>
              <a:ext cx="2640607" cy="65145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600"/>
                </a:lnSpc>
              </a:pPr>
              <a:endParaRPr lang="de-DE" sz="1600" dirty="0"/>
            </a:p>
          </p:txBody>
        </p:sp>
        <p:sp>
          <p:nvSpPr>
            <p:cNvPr id="135" name="Textfeld 134"/>
            <p:cNvSpPr txBox="1"/>
            <p:nvPr/>
          </p:nvSpPr>
          <p:spPr>
            <a:xfrm>
              <a:off x="437891" y="5213434"/>
              <a:ext cx="126053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Vorgangsname</a:t>
              </a:r>
              <a:endParaRPr lang="en-US" sz="1600" b="1" dirty="0"/>
            </a:p>
          </p:txBody>
        </p:sp>
        <p:sp>
          <p:nvSpPr>
            <p:cNvPr id="136" name="Textfeld 135"/>
            <p:cNvSpPr txBox="1"/>
            <p:nvPr/>
          </p:nvSpPr>
          <p:spPr>
            <a:xfrm>
              <a:off x="439092" y="5444992"/>
              <a:ext cx="1449115" cy="41319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de-DE" sz="1600" dirty="0" smtClean="0"/>
                <a:t>Prüfung</a:t>
              </a:r>
            </a:p>
            <a:p>
              <a:pPr>
                <a:lnSpc>
                  <a:spcPts val="1600"/>
                </a:lnSpc>
              </a:pPr>
              <a:r>
                <a:rPr lang="de-DE" sz="1600" dirty="0" smtClean="0"/>
                <a:t>Messestandort C</a:t>
              </a:r>
              <a:endParaRPr lang="en-US" sz="1600" dirty="0"/>
            </a:p>
          </p:txBody>
        </p:sp>
        <p:sp>
          <p:nvSpPr>
            <p:cNvPr id="137" name="Textfeld 136"/>
            <p:cNvSpPr txBox="1"/>
            <p:nvPr/>
          </p:nvSpPr>
          <p:spPr>
            <a:xfrm>
              <a:off x="412435" y="5864950"/>
              <a:ext cx="24487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Nr.</a:t>
              </a:r>
              <a:endParaRPr lang="en-US" sz="1600" b="1" dirty="0"/>
            </a:p>
          </p:txBody>
        </p:sp>
        <p:sp>
          <p:nvSpPr>
            <p:cNvPr id="138" name="Textfeld 137"/>
            <p:cNvSpPr txBox="1"/>
            <p:nvPr/>
          </p:nvSpPr>
          <p:spPr>
            <a:xfrm>
              <a:off x="423789" y="6048403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4</a:t>
              </a:r>
              <a:endParaRPr lang="en-US" sz="1600" dirty="0"/>
            </a:p>
          </p:txBody>
        </p:sp>
        <p:sp>
          <p:nvSpPr>
            <p:cNvPr id="139" name="Rechteck 138"/>
            <p:cNvSpPr/>
            <p:nvPr/>
          </p:nvSpPr>
          <p:spPr>
            <a:xfrm>
              <a:off x="821155" y="5895501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40" name="Textfeld 139"/>
            <p:cNvSpPr txBox="1"/>
            <p:nvPr/>
          </p:nvSpPr>
          <p:spPr>
            <a:xfrm>
              <a:off x="877194" y="5868884"/>
              <a:ext cx="12182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V</a:t>
              </a:r>
              <a:endParaRPr lang="en-US" sz="1600" b="1" dirty="0"/>
            </a:p>
          </p:txBody>
        </p:sp>
        <p:sp>
          <p:nvSpPr>
            <p:cNvPr id="141" name="Textfeld 140"/>
            <p:cNvSpPr txBox="1"/>
            <p:nvPr/>
          </p:nvSpPr>
          <p:spPr>
            <a:xfrm>
              <a:off x="854815" y="6048129"/>
              <a:ext cx="106279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Lüdenscheid</a:t>
              </a:r>
              <a:endParaRPr lang="en-US" sz="1600" dirty="0"/>
            </a:p>
          </p:txBody>
        </p:sp>
        <p:sp>
          <p:nvSpPr>
            <p:cNvPr id="142" name="Textfeld 141"/>
            <p:cNvSpPr txBox="1"/>
            <p:nvPr/>
          </p:nvSpPr>
          <p:spPr>
            <a:xfrm>
              <a:off x="1964156" y="5863422"/>
              <a:ext cx="129844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D</a:t>
              </a:r>
              <a:endParaRPr lang="en-US" sz="1600" b="1" dirty="0"/>
            </a:p>
          </p:txBody>
        </p:sp>
        <p:sp>
          <p:nvSpPr>
            <p:cNvPr id="143" name="Textfeld 142"/>
            <p:cNvSpPr txBox="1"/>
            <p:nvPr/>
          </p:nvSpPr>
          <p:spPr>
            <a:xfrm>
              <a:off x="1970249" y="6025837"/>
              <a:ext cx="95385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8 Werktage</a:t>
              </a:r>
              <a:endParaRPr lang="en-US" sz="1600" dirty="0"/>
            </a:p>
          </p:txBody>
        </p:sp>
        <p:sp>
          <p:nvSpPr>
            <p:cNvPr id="144" name="Rechteck 143"/>
            <p:cNvSpPr/>
            <p:nvPr/>
          </p:nvSpPr>
          <p:spPr>
            <a:xfrm>
              <a:off x="373612" y="6272477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45" name="Rechteck 144"/>
            <p:cNvSpPr/>
            <p:nvPr/>
          </p:nvSpPr>
          <p:spPr>
            <a:xfrm>
              <a:off x="825805" y="6271931"/>
              <a:ext cx="1091801" cy="37800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46" name="Textfeld 145"/>
            <p:cNvSpPr txBox="1"/>
            <p:nvPr/>
          </p:nvSpPr>
          <p:spPr>
            <a:xfrm>
              <a:off x="410215" y="6245520"/>
              <a:ext cx="305789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FAZ</a:t>
              </a:r>
              <a:endParaRPr lang="en-US" sz="1600" b="1" dirty="0"/>
            </a:p>
          </p:txBody>
        </p:sp>
        <p:sp>
          <p:nvSpPr>
            <p:cNvPr id="147" name="Textfeld 146"/>
            <p:cNvSpPr txBox="1"/>
            <p:nvPr/>
          </p:nvSpPr>
          <p:spPr>
            <a:xfrm>
              <a:off x="854014" y="6236014"/>
              <a:ext cx="29072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FEZ</a:t>
              </a:r>
              <a:endParaRPr lang="en-US" sz="1600" b="1" dirty="0"/>
            </a:p>
          </p:txBody>
        </p:sp>
        <p:sp>
          <p:nvSpPr>
            <p:cNvPr id="148" name="Textfeld 147"/>
            <p:cNvSpPr txBox="1"/>
            <p:nvPr/>
          </p:nvSpPr>
          <p:spPr>
            <a:xfrm>
              <a:off x="1980246" y="6241772"/>
              <a:ext cx="240450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GP</a:t>
              </a:r>
              <a:endParaRPr lang="en-US" sz="1600" b="1" dirty="0"/>
            </a:p>
          </p:txBody>
        </p:sp>
        <p:sp>
          <p:nvSpPr>
            <p:cNvPr id="149" name="Textfeld 148"/>
            <p:cNvSpPr txBox="1"/>
            <p:nvPr/>
          </p:nvSpPr>
          <p:spPr>
            <a:xfrm>
              <a:off x="407389" y="6414053"/>
              <a:ext cx="310983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9.5.</a:t>
              </a:r>
              <a:endParaRPr lang="en-US" sz="1600" dirty="0"/>
            </a:p>
          </p:txBody>
        </p:sp>
        <p:sp>
          <p:nvSpPr>
            <p:cNvPr id="150" name="Textfeld 149"/>
            <p:cNvSpPr txBox="1"/>
            <p:nvPr/>
          </p:nvSpPr>
          <p:spPr>
            <a:xfrm>
              <a:off x="875035" y="6402559"/>
              <a:ext cx="46166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 19.5.</a:t>
              </a:r>
              <a:endParaRPr lang="en-US" sz="1600" dirty="0"/>
            </a:p>
          </p:txBody>
        </p:sp>
        <p:sp>
          <p:nvSpPr>
            <p:cNvPr id="151" name="Textfeld 150"/>
            <p:cNvSpPr txBox="1"/>
            <p:nvPr/>
          </p:nvSpPr>
          <p:spPr>
            <a:xfrm>
              <a:off x="1973639" y="6408317"/>
              <a:ext cx="95385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2 Werktage</a:t>
              </a:r>
              <a:endParaRPr lang="en-US" sz="1600" dirty="0"/>
            </a:p>
          </p:txBody>
        </p:sp>
        <p:sp>
          <p:nvSpPr>
            <p:cNvPr id="152" name="Rechteck 151"/>
            <p:cNvSpPr/>
            <p:nvPr/>
          </p:nvSpPr>
          <p:spPr>
            <a:xfrm>
              <a:off x="372190" y="5895501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53" name="Rechteck 152"/>
            <p:cNvSpPr/>
            <p:nvPr/>
          </p:nvSpPr>
          <p:spPr>
            <a:xfrm>
              <a:off x="1917606" y="5896353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54" name="Rechteck 153"/>
            <p:cNvSpPr/>
            <p:nvPr/>
          </p:nvSpPr>
          <p:spPr>
            <a:xfrm>
              <a:off x="1917606" y="6272404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</p:grpSp>
      <p:sp>
        <p:nvSpPr>
          <p:cNvPr id="207" name="Freihandform 206"/>
          <p:cNvSpPr/>
          <p:nvPr/>
        </p:nvSpPr>
        <p:spPr>
          <a:xfrm>
            <a:off x="183823" y="692696"/>
            <a:ext cx="3534166" cy="2102454"/>
          </a:xfrm>
          <a:custGeom>
            <a:avLst/>
            <a:gdLst>
              <a:gd name="connsiteX0" fmla="*/ 1112807 w 1475117"/>
              <a:gd name="connsiteY0" fmla="*/ 0 h 1802920"/>
              <a:gd name="connsiteX1" fmla="*/ 1475117 w 1475117"/>
              <a:gd name="connsiteY1" fmla="*/ 0 h 1802920"/>
              <a:gd name="connsiteX2" fmla="*/ 1475117 w 1475117"/>
              <a:gd name="connsiteY2" fmla="*/ 871267 h 1802920"/>
              <a:gd name="connsiteX3" fmla="*/ 8626 w 1475117"/>
              <a:gd name="connsiteY3" fmla="*/ 871267 h 1802920"/>
              <a:gd name="connsiteX4" fmla="*/ 0 w 1475117"/>
              <a:gd name="connsiteY4" fmla="*/ 1802920 h 1802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5117" h="1802920">
                <a:moveTo>
                  <a:pt x="1112807" y="0"/>
                </a:moveTo>
                <a:lnTo>
                  <a:pt x="1475117" y="0"/>
                </a:lnTo>
                <a:lnTo>
                  <a:pt x="1475117" y="871267"/>
                </a:lnTo>
                <a:lnTo>
                  <a:pt x="8626" y="871267"/>
                </a:lnTo>
                <a:cubicBezTo>
                  <a:pt x="5751" y="1181818"/>
                  <a:pt x="2875" y="1492369"/>
                  <a:pt x="0" y="1802920"/>
                </a:cubicBezTo>
              </a:path>
            </a:pathLst>
          </a:custGeom>
          <a:noFill/>
          <a:ln w="508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14" name="Gerade Verbindung mit Pfeil 213"/>
          <p:cNvCxnSpPr/>
          <p:nvPr/>
        </p:nvCxnSpPr>
        <p:spPr>
          <a:xfrm>
            <a:off x="3128358" y="2807200"/>
            <a:ext cx="216000" cy="2284"/>
          </a:xfrm>
          <a:prstGeom prst="straightConnector1">
            <a:avLst/>
          </a:prstGeom>
          <a:ln w="50800"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Gerade Verbindung mit Pfeil 215"/>
          <p:cNvCxnSpPr/>
          <p:nvPr/>
        </p:nvCxnSpPr>
        <p:spPr>
          <a:xfrm>
            <a:off x="5971094" y="2747462"/>
            <a:ext cx="216000" cy="2284"/>
          </a:xfrm>
          <a:prstGeom prst="straightConnector1">
            <a:avLst/>
          </a:prstGeom>
          <a:ln w="50800"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Gerade Verbindung mit Pfeil 216"/>
          <p:cNvCxnSpPr/>
          <p:nvPr/>
        </p:nvCxnSpPr>
        <p:spPr>
          <a:xfrm>
            <a:off x="8854850" y="2771162"/>
            <a:ext cx="216000" cy="2284"/>
          </a:xfrm>
          <a:prstGeom prst="straightConnector1">
            <a:avLst/>
          </a:prstGeom>
          <a:ln w="50800">
            <a:solidFill>
              <a:srgbClr val="FF0000"/>
            </a:solidFill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Gerade Verbindung mit Pfeil 217"/>
          <p:cNvCxnSpPr/>
          <p:nvPr/>
        </p:nvCxnSpPr>
        <p:spPr>
          <a:xfrm>
            <a:off x="158813" y="2799710"/>
            <a:ext cx="216000" cy="2284"/>
          </a:xfrm>
          <a:prstGeom prst="straightConnector1">
            <a:avLst/>
          </a:prstGeom>
          <a:ln w="50800"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Gerade Verbindung mit Pfeil 218"/>
          <p:cNvCxnSpPr/>
          <p:nvPr/>
        </p:nvCxnSpPr>
        <p:spPr>
          <a:xfrm>
            <a:off x="160469" y="4468145"/>
            <a:ext cx="216000" cy="2284"/>
          </a:xfrm>
          <a:prstGeom prst="straightConnector1">
            <a:avLst/>
          </a:prstGeom>
          <a:ln w="50800"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Gerade Verbindung mit Pfeil 219"/>
          <p:cNvCxnSpPr/>
          <p:nvPr/>
        </p:nvCxnSpPr>
        <p:spPr>
          <a:xfrm>
            <a:off x="160573" y="6139138"/>
            <a:ext cx="216000" cy="2284"/>
          </a:xfrm>
          <a:prstGeom prst="straightConnector1">
            <a:avLst/>
          </a:prstGeom>
          <a:ln w="50800"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Gerade Verbindung 223"/>
          <p:cNvCxnSpPr/>
          <p:nvPr/>
        </p:nvCxnSpPr>
        <p:spPr>
          <a:xfrm flipH="1">
            <a:off x="170098" y="2800014"/>
            <a:ext cx="9515" cy="16920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Gerade Verbindung 226"/>
          <p:cNvCxnSpPr/>
          <p:nvPr/>
        </p:nvCxnSpPr>
        <p:spPr>
          <a:xfrm flipH="1">
            <a:off x="160573" y="4476414"/>
            <a:ext cx="9515" cy="16920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Gerade Verbindung 227"/>
          <p:cNvCxnSpPr/>
          <p:nvPr/>
        </p:nvCxnSpPr>
        <p:spPr>
          <a:xfrm flipH="1">
            <a:off x="3127016" y="2809484"/>
            <a:ext cx="9515" cy="16920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Gerade Verbindung 228"/>
          <p:cNvCxnSpPr/>
          <p:nvPr/>
        </p:nvCxnSpPr>
        <p:spPr>
          <a:xfrm flipH="1">
            <a:off x="3105626" y="4501484"/>
            <a:ext cx="9515" cy="16920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Gerade Verbindung 231"/>
          <p:cNvCxnSpPr/>
          <p:nvPr/>
        </p:nvCxnSpPr>
        <p:spPr>
          <a:xfrm flipV="1">
            <a:off x="2996963" y="4489163"/>
            <a:ext cx="144000" cy="76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Gerade Verbindung 232"/>
          <p:cNvCxnSpPr/>
          <p:nvPr/>
        </p:nvCxnSpPr>
        <p:spPr>
          <a:xfrm flipV="1">
            <a:off x="2988226" y="6193634"/>
            <a:ext cx="144000" cy="76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/>
        </p:nvSpPr>
        <p:spPr>
          <a:xfrm>
            <a:off x="5290959" y="635141"/>
            <a:ext cx="30072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Ausgangssituation Phase 1</a:t>
            </a:r>
            <a:endParaRPr lang="en-US" sz="2000" b="1" dirty="0"/>
          </a:p>
        </p:txBody>
      </p:sp>
      <p:sp>
        <p:nvSpPr>
          <p:cNvPr id="155" name="Freihandform 154"/>
          <p:cNvSpPr/>
          <p:nvPr/>
        </p:nvSpPr>
        <p:spPr>
          <a:xfrm>
            <a:off x="182710" y="736966"/>
            <a:ext cx="3534166" cy="2102454"/>
          </a:xfrm>
          <a:custGeom>
            <a:avLst/>
            <a:gdLst>
              <a:gd name="connsiteX0" fmla="*/ 1112807 w 1475117"/>
              <a:gd name="connsiteY0" fmla="*/ 0 h 1802920"/>
              <a:gd name="connsiteX1" fmla="*/ 1475117 w 1475117"/>
              <a:gd name="connsiteY1" fmla="*/ 0 h 1802920"/>
              <a:gd name="connsiteX2" fmla="*/ 1475117 w 1475117"/>
              <a:gd name="connsiteY2" fmla="*/ 871267 h 1802920"/>
              <a:gd name="connsiteX3" fmla="*/ 8626 w 1475117"/>
              <a:gd name="connsiteY3" fmla="*/ 871267 h 1802920"/>
              <a:gd name="connsiteX4" fmla="*/ 0 w 1475117"/>
              <a:gd name="connsiteY4" fmla="*/ 1802920 h 1802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5117" h="1802920">
                <a:moveTo>
                  <a:pt x="1112807" y="0"/>
                </a:moveTo>
                <a:lnTo>
                  <a:pt x="1475117" y="0"/>
                </a:lnTo>
                <a:lnTo>
                  <a:pt x="1475117" y="871267"/>
                </a:lnTo>
                <a:lnTo>
                  <a:pt x="8626" y="871267"/>
                </a:lnTo>
                <a:cubicBezTo>
                  <a:pt x="5751" y="1181818"/>
                  <a:pt x="2875" y="1492369"/>
                  <a:pt x="0" y="1802920"/>
                </a:cubicBez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58" name="Gerade Verbindung mit Pfeil 157"/>
          <p:cNvCxnSpPr/>
          <p:nvPr/>
        </p:nvCxnSpPr>
        <p:spPr>
          <a:xfrm>
            <a:off x="158813" y="4512695"/>
            <a:ext cx="216000" cy="2284"/>
          </a:xfrm>
          <a:prstGeom prst="straightConnector1">
            <a:avLst/>
          </a:prstGeom>
          <a:ln w="50800">
            <a:solidFill>
              <a:srgbClr val="FF0000"/>
            </a:solidFill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Gerade Verbindung 158"/>
          <p:cNvCxnSpPr/>
          <p:nvPr/>
        </p:nvCxnSpPr>
        <p:spPr>
          <a:xfrm flipV="1">
            <a:off x="3015971" y="2812807"/>
            <a:ext cx="144000" cy="76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Gerade Verbindung mit Pfeil 159"/>
          <p:cNvCxnSpPr/>
          <p:nvPr/>
        </p:nvCxnSpPr>
        <p:spPr>
          <a:xfrm>
            <a:off x="3147408" y="2835775"/>
            <a:ext cx="216000" cy="2284"/>
          </a:xfrm>
          <a:prstGeom prst="straightConnector1">
            <a:avLst/>
          </a:prstGeom>
          <a:ln w="50800">
            <a:solidFill>
              <a:srgbClr val="FF0000"/>
            </a:solidFill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Gerade Verbindung 160"/>
          <p:cNvCxnSpPr/>
          <p:nvPr/>
        </p:nvCxnSpPr>
        <p:spPr>
          <a:xfrm flipV="1">
            <a:off x="3023146" y="4515757"/>
            <a:ext cx="144000" cy="76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Gerade Verbindung mit Pfeil 161"/>
          <p:cNvCxnSpPr/>
          <p:nvPr/>
        </p:nvCxnSpPr>
        <p:spPr>
          <a:xfrm>
            <a:off x="6009194" y="2766512"/>
            <a:ext cx="216000" cy="2284"/>
          </a:xfrm>
          <a:prstGeom prst="straightConnector1">
            <a:avLst/>
          </a:prstGeom>
          <a:ln w="50800">
            <a:solidFill>
              <a:srgbClr val="FF0000"/>
            </a:solidFill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Gerade Verbindung 155"/>
          <p:cNvCxnSpPr/>
          <p:nvPr/>
        </p:nvCxnSpPr>
        <p:spPr>
          <a:xfrm flipH="1">
            <a:off x="178433" y="2783973"/>
            <a:ext cx="9515" cy="16920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Gerade Verbindung 156"/>
          <p:cNvCxnSpPr/>
          <p:nvPr/>
        </p:nvCxnSpPr>
        <p:spPr>
          <a:xfrm flipH="1">
            <a:off x="3159101" y="2843134"/>
            <a:ext cx="9515" cy="16920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Textfeld 162"/>
          <p:cNvSpPr txBox="1"/>
          <p:nvPr/>
        </p:nvSpPr>
        <p:spPr>
          <a:xfrm>
            <a:off x="3838910" y="2722568"/>
            <a:ext cx="445058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1600" dirty="0" smtClean="0"/>
              <a:t>Team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9856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FE7-5CD0-4DBE-B4B8-A906DBD2559B}" type="slidenum">
              <a:rPr lang="de-DE" smtClean="0"/>
              <a:t>2</a:t>
            </a:fld>
            <a:endParaRPr lang="de-DE"/>
          </a:p>
        </p:txBody>
      </p:sp>
      <p:grpSp>
        <p:nvGrpSpPr>
          <p:cNvPr id="7" name="Gruppieren 6"/>
          <p:cNvGrpSpPr/>
          <p:nvPr/>
        </p:nvGrpSpPr>
        <p:grpSpPr>
          <a:xfrm>
            <a:off x="183822" y="156656"/>
            <a:ext cx="8645610" cy="6503618"/>
            <a:chOff x="183822" y="156656"/>
            <a:chExt cx="8645610" cy="6503618"/>
          </a:xfrm>
        </p:grpSpPr>
        <p:sp>
          <p:nvSpPr>
            <p:cNvPr id="3" name="Rechteck 2"/>
            <p:cNvSpPr/>
            <p:nvPr/>
          </p:nvSpPr>
          <p:spPr>
            <a:xfrm>
              <a:off x="3343445" y="1940891"/>
              <a:ext cx="2640607" cy="65145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600"/>
                </a:lnSpc>
              </a:pPr>
              <a:endParaRPr lang="de-DE" sz="1600" dirty="0"/>
            </a:p>
          </p:txBody>
        </p:sp>
        <p:sp>
          <p:nvSpPr>
            <p:cNvPr id="5" name="Textfeld 4"/>
            <p:cNvSpPr txBox="1"/>
            <p:nvPr/>
          </p:nvSpPr>
          <p:spPr>
            <a:xfrm>
              <a:off x="3407885" y="1917089"/>
              <a:ext cx="126053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Vorgangsname</a:t>
              </a:r>
              <a:endParaRPr lang="en-US" sz="1600" b="1" dirty="0"/>
            </a:p>
          </p:txBody>
        </p:sp>
        <p:sp>
          <p:nvSpPr>
            <p:cNvPr id="6" name="Textfeld 5"/>
            <p:cNvSpPr txBox="1"/>
            <p:nvPr/>
          </p:nvSpPr>
          <p:spPr>
            <a:xfrm>
              <a:off x="3409086" y="2148647"/>
              <a:ext cx="1883721" cy="2080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de-DE" sz="1600" dirty="0" smtClean="0"/>
                <a:t>Entscheidungsmeeting</a:t>
              </a:r>
              <a:endParaRPr lang="en-US" sz="1600" dirty="0"/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3382429" y="2568605"/>
              <a:ext cx="24487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Nr.</a:t>
              </a:r>
              <a:endParaRPr lang="en-US" sz="1600" b="1" dirty="0"/>
            </a:p>
          </p:txBody>
        </p:sp>
        <p:sp>
          <p:nvSpPr>
            <p:cNvPr id="15" name="Textfeld 14"/>
            <p:cNvSpPr txBox="1"/>
            <p:nvPr/>
          </p:nvSpPr>
          <p:spPr>
            <a:xfrm>
              <a:off x="3393783" y="2752058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5</a:t>
              </a:r>
              <a:endParaRPr lang="en-US" sz="1600" dirty="0"/>
            </a:p>
          </p:txBody>
        </p:sp>
        <p:sp>
          <p:nvSpPr>
            <p:cNvPr id="16" name="Rechteck 15"/>
            <p:cNvSpPr/>
            <p:nvPr/>
          </p:nvSpPr>
          <p:spPr>
            <a:xfrm>
              <a:off x="3791149" y="2599156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3847188" y="2572539"/>
              <a:ext cx="12182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V</a:t>
              </a:r>
              <a:endParaRPr lang="en-US" sz="1600" b="1" dirty="0"/>
            </a:p>
          </p:txBody>
        </p:sp>
        <p:sp>
          <p:nvSpPr>
            <p:cNvPr id="18" name="Textfeld 17"/>
            <p:cNvSpPr txBox="1"/>
            <p:nvPr/>
          </p:nvSpPr>
          <p:spPr>
            <a:xfrm>
              <a:off x="3824809" y="2751784"/>
              <a:ext cx="6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endParaRPr lang="en-US" sz="1600" dirty="0"/>
            </a:p>
          </p:txBody>
        </p:sp>
        <p:sp>
          <p:nvSpPr>
            <p:cNvPr id="21" name="Textfeld 20"/>
            <p:cNvSpPr txBox="1"/>
            <p:nvPr/>
          </p:nvSpPr>
          <p:spPr>
            <a:xfrm>
              <a:off x="4934150" y="2567077"/>
              <a:ext cx="129844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D</a:t>
              </a:r>
              <a:endParaRPr lang="en-US" sz="1600" b="1" dirty="0"/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4940243" y="2729492"/>
              <a:ext cx="47057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4 Std.</a:t>
              </a:r>
              <a:endParaRPr lang="en-US" sz="1600" dirty="0"/>
            </a:p>
          </p:txBody>
        </p:sp>
        <p:sp>
          <p:nvSpPr>
            <p:cNvPr id="23" name="Rechteck 22"/>
            <p:cNvSpPr/>
            <p:nvPr/>
          </p:nvSpPr>
          <p:spPr>
            <a:xfrm>
              <a:off x="3343606" y="2976132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24" name="Rechteck 23"/>
            <p:cNvSpPr/>
            <p:nvPr/>
          </p:nvSpPr>
          <p:spPr>
            <a:xfrm>
              <a:off x="3795799" y="2975586"/>
              <a:ext cx="1091801" cy="37800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35" name="Textfeld 34"/>
            <p:cNvSpPr txBox="1"/>
            <p:nvPr/>
          </p:nvSpPr>
          <p:spPr>
            <a:xfrm>
              <a:off x="3380209" y="2949175"/>
              <a:ext cx="305789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FAZ</a:t>
              </a:r>
              <a:endParaRPr lang="en-US" sz="1600" b="1" dirty="0"/>
            </a:p>
          </p:txBody>
        </p:sp>
        <p:sp>
          <p:nvSpPr>
            <p:cNvPr id="36" name="Textfeld 35"/>
            <p:cNvSpPr txBox="1"/>
            <p:nvPr/>
          </p:nvSpPr>
          <p:spPr>
            <a:xfrm>
              <a:off x="3824008" y="2939669"/>
              <a:ext cx="29072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FEZ</a:t>
              </a:r>
              <a:endParaRPr lang="en-US" sz="1600" b="1" dirty="0"/>
            </a:p>
          </p:txBody>
        </p:sp>
        <p:sp>
          <p:nvSpPr>
            <p:cNvPr id="37" name="Textfeld 36"/>
            <p:cNvSpPr txBox="1"/>
            <p:nvPr/>
          </p:nvSpPr>
          <p:spPr>
            <a:xfrm>
              <a:off x="4950240" y="2945427"/>
              <a:ext cx="240450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GP</a:t>
              </a:r>
              <a:endParaRPr lang="en-US" sz="1600" b="1" dirty="0"/>
            </a:p>
          </p:txBody>
        </p:sp>
        <p:sp>
          <p:nvSpPr>
            <p:cNvPr id="38" name="Textfeld 37"/>
            <p:cNvSpPr txBox="1"/>
            <p:nvPr/>
          </p:nvSpPr>
          <p:spPr>
            <a:xfrm>
              <a:off x="3377383" y="3117708"/>
              <a:ext cx="41517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24.5.</a:t>
              </a:r>
              <a:endParaRPr lang="en-US" sz="1600" dirty="0"/>
            </a:p>
          </p:txBody>
        </p:sp>
        <p:sp>
          <p:nvSpPr>
            <p:cNvPr id="39" name="Textfeld 38"/>
            <p:cNvSpPr txBox="1"/>
            <p:nvPr/>
          </p:nvSpPr>
          <p:spPr>
            <a:xfrm>
              <a:off x="3845029" y="3106214"/>
              <a:ext cx="46166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 24.5.</a:t>
              </a:r>
              <a:endParaRPr lang="en-US" sz="1600" dirty="0"/>
            </a:p>
          </p:txBody>
        </p:sp>
        <p:sp>
          <p:nvSpPr>
            <p:cNvPr id="40" name="Textfeld 39"/>
            <p:cNvSpPr txBox="1"/>
            <p:nvPr/>
          </p:nvSpPr>
          <p:spPr>
            <a:xfrm>
              <a:off x="4943633" y="3111972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0</a:t>
              </a:r>
              <a:endParaRPr lang="en-US" sz="1600" dirty="0"/>
            </a:p>
          </p:txBody>
        </p:sp>
        <p:sp>
          <p:nvSpPr>
            <p:cNvPr id="41" name="Rechteck 40"/>
            <p:cNvSpPr/>
            <p:nvPr/>
          </p:nvSpPr>
          <p:spPr>
            <a:xfrm>
              <a:off x="3342184" y="2599156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42" name="Rechteck 41"/>
            <p:cNvSpPr/>
            <p:nvPr/>
          </p:nvSpPr>
          <p:spPr>
            <a:xfrm>
              <a:off x="4887600" y="2600008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43" name="Rechteck 42"/>
            <p:cNvSpPr/>
            <p:nvPr/>
          </p:nvSpPr>
          <p:spPr>
            <a:xfrm>
              <a:off x="4887600" y="2976059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46" name="Rechteck 45"/>
            <p:cNvSpPr/>
            <p:nvPr/>
          </p:nvSpPr>
          <p:spPr>
            <a:xfrm>
              <a:off x="6188825" y="1939218"/>
              <a:ext cx="2640607" cy="65145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600"/>
                </a:lnSpc>
              </a:pPr>
              <a:endParaRPr lang="de-DE" sz="1600" dirty="0"/>
            </a:p>
          </p:txBody>
        </p:sp>
        <p:sp>
          <p:nvSpPr>
            <p:cNvPr id="47" name="Textfeld 46"/>
            <p:cNvSpPr txBox="1"/>
            <p:nvPr/>
          </p:nvSpPr>
          <p:spPr>
            <a:xfrm>
              <a:off x="6253265" y="1915416"/>
              <a:ext cx="126053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Vorgangsname</a:t>
              </a:r>
              <a:endParaRPr lang="en-US" sz="1600" b="1" dirty="0"/>
            </a:p>
          </p:txBody>
        </p:sp>
        <p:sp>
          <p:nvSpPr>
            <p:cNvPr id="48" name="Textfeld 47"/>
            <p:cNvSpPr txBox="1"/>
            <p:nvPr/>
          </p:nvSpPr>
          <p:spPr>
            <a:xfrm>
              <a:off x="6254466" y="2146974"/>
              <a:ext cx="1995611" cy="41319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de-DE" sz="1600" dirty="0" smtClean="0"/>
                <a:t>Auswahl Messestandort</a:t>
              </a:r>
              <a:br>
                <a:rPr lang="de-DE" sz="1600" dirty="0" smtClean="0"/>
              </a:br>
              <a:r>
                <a:rPr lang="de-DE" sz="1600" dirty="0" smtClean="0"/>
                <a:t>abgeschlossen (</a:t>
              </a:r>
              <a:r>
                <a:rPr lang="de-DE" sz="1600" dirty="0" err="1" smtClean="0"/>
                <a:t>Mst</a:t>
              </a:r>
              <a:r>
                <a:rPr lang="de-DE" sz="1600" dirty="0" smtClean="0"/>
                <a:t>)</a:t>
              </a:r>
              <a:endParaRPr lang="en-US" sz="1600" dirty="0"/>
            </a:p>
          </p:txBody>
        </p:sp>
        <p:sp>
          <p:nvSpPr>
            <p:cNvPr id="49" name="Textfeld 48"/>
            <p:cNvSpPr txBox="1"/>
            <p:nvPr/>
          </p:nvSpPr>
          <p:spPr>
            <a:xfrm>
              <a:off x="6227809" y="2566932"/>
              <a:ext cx="24487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Nr.</a:t>
              </a:r>
              <a:endParaRPr lang="en-US" sz="1600" b="1" dirty="0"/>
            </a:p>
          </p:txBody>
        </p:sp>
        <p:sp>
          <p:nvSpPr>
            <p:cNvPr id="50" name="Textfeld 49"/>
            <p:cNvSpPr txBox="1"/>
            <p:nvPr/>
          </p:nvSpPr>
          <p:spPr>
            <a:xfrm>
              <a:off x="6239163" y="2750385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6</a:t>
              </a:r>
              <a:endParaRPr lang="en-US" sz="1600" dirty="0"/>
            </a:p>
          </p:txBody>
        </p:sp>
        <p:sp>
          <p:nvSpPr>
            <p:cNvPr id="51" name="Rechteck 50"/>
            <p:cNvSpPr/>
            <p:nvPr/>
          </p:nvSpPr>
          <p:spPr>
            <a:xfrm>
              <a:off x="6636529" y="2597483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52" name="Textfeld 51"/>
            <p:cNvSpPr txBox="1"/>
            <p:nvPr/>
          </p:nvSpPr>
          <p:spPr>
            <a:xfrm>
              <a:off x="6692568" y="2570866"/>
              <a:ext cx="12182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V</a:t>
              </a:r>
              <a:endParaRPr lang="en-US" sz="1600" b="1" dirty="0"/>
            </a:p>
          </p:txBody>
        </p:sp>
        <p:sp>
          <p:nvSpPr>
            <p:cNvPr id="53" name="Textfeld 52"/>
            <p:cNvSpPr txBox="1"/>
            <p:nvPr/>
          </p:nvSpPr>
          <p:spPr>
            <a:xfrm>
              <a:off x="6670189" y="2750111"/>
              <a:ext cx="106279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Lüdenscheid</a:t>
              </a:r>
              <a:endParaRPr lang="en-US" sz="1600" dirty="0"/>
            </a:p>
          </p:txBody>
        </p:sp>
        <p:sp>
          <p:nvSpPr>
            <p:cNvPr id="54" name="Textfeld 53"/>
            <p:cNvSpPr txBox="1"/>
            <p:nvPr/>
          </p:nvSpPr>
          <p:spPr>
            <a:xfrm>
              <a:off x="7779530" y="2565404"/>
              <a:ext cx="129844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D</a:t>
              </a:r>
              <a:endParaRPr lang="en-US" sz="1600" b="1" dirty="0"/>
            </a:p>
          </p:txBody>
        </p:sp>
        <p:sp>
          <p:nvSpPr>
            <p:cNvPr id="55" name="Textfeld 54"/>
            <p:cNvSpPr txBox="1"/>
            <p:nvPr/>
          </p:nvSpPr>
          <p:spPr>
            <a:xfrm>
              <a:off x="7785623" y="2727819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/>
                <a:t>0</a:t>
              </a:r>
              <a:endParaRPr lang="en-US" sz="1600" dirty="0"/>
            </a:p>
          </p:txBody>
        </p:sp>
        <p:sp>
          <p:nvSpPr>
            <p:cNvPr id="56" name="Rechteck 55"/>
            <p:cNvSpPr/>
            <p:nvPr/>
          </p:nvSpPr>
          <p:spPr>
            <a:xfrm>
              <a:off x="6188986" y="2974459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57" name="Rechteck 56"/>
            <p:cNvSpPr/>
            <p:nvPr/>
          </p:nvSpPr>
          <p:spPr>
            <a:xfrm>
              <a:off x="6641179" y="2973913"/>
              <a:ext cx="1091801" cy="37800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58" name="Textfeld 57"/>
            <p:cNvSpPr txBox="1"/>
            <p:nvPr/>
          </p:nvSpPr>
          <p:spPr>
            <a:xfrm>
              <a:off x="6225589" y="2947502"/>
              <a:ext cx="305789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FAZ</a:t>
              </a:r>
              <a:endParaRPr lang="en-US" sz="1600" b="1" dirty="0"/>
            </a:p>
          </p:txBody>
        </p:sp>
        <p:sp>
          <p:nvSpPr>
            <p:cNvPr id="59" name="Textfeld 58"/>
            <p:cNvSpPr txBox="1"/>
            <p:nvPr/>
          </p:nvSpPr>
          <p:spPr>
            <a:xfrm>
              <a:off x="6669388" y="2937996"/>
              <a:ext cx="29072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FEZ</a:t>
              </a:r>
              <a:endParaRPr lang="en-US" sz="1600" b="1" dirty="0"/>
            </a:p>
          </p:txBody>
        </p:sp>
        <p:sp>
          <p:nvSpPr>
            <p:cNvPr id="60" name="Textfeld 59"/>
            <p:cNvSpPr txBox="1"/>
            <p:nvPr/>
          </p:nvSpPr>
          <p:spPr>
            <a:xfrm>
              <a:off x="7795620" y="2943754"/>
              <a:ext cx="240450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GP</a:t>
              </a:r>
              <a:endParaRPr lang="en-US" sz="1600" b="1" dirty="0"/>
            </a:p>
          </p:txBody>
        </p:sp>
        <p:sp>
          <p:nvSpPr>
            <p:cNvPr id="61" name="Textfeld 60"/>
            <p:cNvSpPr txBox="1"/>
            <p:nvPr/>
          </p:nvSpPr>
          <p:spPr>
            <a:xfrm>
              <a:off x="6222763" y="3116035"/>
              <a:ext cx="41517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24.5.</a:t>
              </a:r>
              <a:endParaRPr lang="en-US" sz="1600" dirty="0"/>
            </a:p>
          </p:txBody>
        </p:sp>
        <p:sp>
          <p:nvSpPr>
            <p:cNvPr id="62" name="Textfeld 61"/>
            <p:cNvSpPr txBox="1"/>
            <p:nvPr/>
          </p:nvSpPr>
          <p:spPr>
            <a:xfrm>
              <a:off x="6690409" y="3104541"/>
              <a:ext cx="46166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 24.5.</a:t>
              </a:r>
              <a:endParaRPr lang="en-US" sz="1600" dirty="0"/>
            </a:p>
          </p:txBody>
        </p:sp>
        <p:sp>
          <p:nvSpPr>
            <p:cNvPr id="63" name="Textfeld 62"/>
            <p:cNvSpPr txBox="1"/>
            <p:nvPr/>
          </p:nvSpPr>
          <p:spPr>
            <a:xfrm>
              <a:off x="7789013" y="3110299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0</a:t>
              </a:r>
              <a:endParaRPr lang="en-US" sz="1600" dirty="0"/>
            </a:p>
          </p:txBody>
        </p:sp>
        <p:sp>
          <p:nvSpPr>
            <p:cNvPr id="64" name="Rechteck 63"/>
            <p:cNvSpPr/>
            <p:nvPr/>
          </p:nvSpPr>
          <p:spPr>
            <a:xfrm>
              <a:off x="6187564" y="2597483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65" name="Rechteck 64"/>
            <p:cNvSpPr/>
            <p:nvPr/>
          </p:nvSpPr>
          <p:spPr>
            <a:xfrm>
              <a:off x="7732980" y="2598335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66" name="Rechteck 65"/>
            <p:cNvSpPr/>
            <p:nvPr/>
          </p:nvSpPr>
          <p:spPr>
            <a:xfrm>
              <a:off x="7732980" y="2974386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68" name="Rechteck 67"/>
            <p:cNvSpPr/>
            <p:nvPr/>
          </p:nvSpPr>
          <p:spPr>
            <a:xfrm>
              <a:off x="185083" y="180458"/>
              <a:ext cx="2640607" cy="65145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600"/>
                </a:lnSpc>
              </a:pPr>
              <a:endParaRPr lang="de-DE" sz="1600" dirty="0"/>
            </a:p>
          </p:txBody>
        </p:sp>
        <p:sp>
          <p:nvSpPr>
            <p:cNvPr id="69" name="Textfeld 68"/>
            <p:cNvSpPr txBox="1"/>
            <p:nvPr/>
          </p:nvSpPr>
          <p:spPr>
            <a:xfrm>
              <a:off x="249523" y="156656"/>
              <a:ext cx="126053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Vorgangsname</a:t>
              </a:r>
              <a:endParaRPr lang="en-US" sz="1600" b="1" dirty="0"/>
            </a:p>
          </p:txBody>
        </p:sp>
        <p:sp>
          <p:nvSpPr>
            <p:cNvPr id="70" name="Textfeld 69"/>
            <p:cNvSpPr txBox="1"/>
            <p:nvPr/>
          </p:nvSpPr>
          <p:spPr>
            <a:xfrm>
              <a:off x="250724" y="388214"/>
              <a:ext cx="1714380" cy="41319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de-DE" sz="1600" dirty="0" smtClean="0"/>
                <a:t>Start </a:t>
              </a:r>
            </a:p>
            <a:p>
              <a:pPr>
                <a:lnSpc>
                  <a:spcPts val="1600"/>
                </a:lnSpc>
              </a:pPr>
              <a:r>
                <a:rPr lang="de-DE" sz="1600" dirty="0" smtClean="0"/>
                <a:t>Messeauswahl (</a:t>
              </a:r>
              <a:r>
                <a:rPr lang="de-DE" sz="1600" dirty="0" err="1" smtClean="0"/>
                <a:t>Mst</a:t>
              </a:r>
              <a:r>
                <a:rPr lang="de-DE" sz="1600" dirty="0" smtClean="0"/>
                <a:t>)</a:t>
              </a:r>
              <a:endParaRPr lang="en-US" sz="1600" dirty="0"/>
            </a:p>
          </p:txBody>
        </p:sp>
        <p:sp>
          <p:nvSpPr>
            <p:cNvPr id="71" name="Textfeld 70"/>
            <p:cNvSpPr txBox="1"/>
            <p:nvPr/>
          </p:nvSpPr>
          <p:spPr>
            <a:xfrm>
              <a:off x="224067" y="808172"/>
              <a:ext cx="24487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Nr.</a:t>
              </a:r>
              <a:endParaRPr lang="en-US" sz="1600" b="1" dirty="0"/>
            </a:p>
          </p:txBody>
        </p:sp>
        <p:sp>
          <p:nvSpPr>
            <p:cNvPr id="72" name="Textfeld 71"/>
            <p:cNvSpPr txBox="1"/>
            <p:nvPr/>
          </p:nvSpPr>
          <p:spPr>
            <a:xfrm>
              <a:off x="235421" y="991625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1</a:t>
              </a:r>
              <a:endParaRPr lang="en-US" sz="1600" dirty="0"/>
            </a:p>
          </p:txBody>
        </p:sp>
        <p:sp>
          <p:nvSpPr>
            <p:cNvPr id="73" name="Rechteck 72"/>
            <p:cNvSpPr/>
            <p:nvPr/>
          </p:nvSpPr>
          <p:spPr>
            <a:xfrm>
              <a:off x="632787" y="838723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74" name="Textfeld 73"/>
            <p:cNvSpPr txBox="1"/>
            <p:nvPr/>
          </p:nvSpPr>
          <p:spPr>
            <a:xfrm>
              <a:off x="688826" y="812106"/>
              <a:ext cx="12182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V</a:t>
              </a:r>
              <a:endParaRPr lang="en-US" sz="1600" b="1" dirty="0"/>
            </a:p>
          </p:txBody>
        </p:sp>
        <p:sp>
          <p:nvSpPr>
            <p:cNvPr id="75" name="Textfeld 74"/>
            <p:cNvSpPr txBox="1"/>
            <p:nvPr/>
          </p:nvSpPr>
          <p:spPr>
            <a:xfrm>
              <a:off x="666447" y="991351"/>
              <a:ext cx="6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endParaRPr lang="en-US" sz="1600" dirty="0"/>
            </a:p>
          </p:txBody>
        </p:sp>
        <p:sp>
          <p:nvSpPr>
            <p:cNvPr id="76" name="Textfeld 75"/>
            <p:cNvSpPr txBox="1"/>
            <p:nvPr/>
          </p:nvSpPr>
          <p:spPr>
            <a:xfrm>
              <a:off x="1775788" y="806644"/>
              <a:ext cx="129844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D</a:t>
              </a:r>
              <a:endParaRPr lang="en-US" sz="1600" b="1" dirty="0"/>
            </a:p>
          </p:txBody>
        </p:sp>
        <p:sp>
          <p:nvSpPr>
            <p:cNvPr id="77" name="Textfeld 76"/>
            <p:cNvSpPr txBox="1"/>
            <p:nvPr/>
          </p:nvSpPr>
          <p:spPr>
            <a:xfrm>
              <a:off x="1781881" y="969059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0</a:t>
              </a:r>
              <a:endParaRPr lang="en-US" sz="1600" dirty="0"/>
            </a:p>
          </p:txBody>
        </p:sp>
        <p:sp>
          <p:nvSpPr>
            <p:cNvPr id="78" name="Rechteck 77"/>
            <p:cNvSpPr/>
            <p:nvPr/>
          </p:nvSpPr>
          <p:spPr>
            <a:xfrm>
              <a:off x="185244" y="1215699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79" name="Rechteck 78"/>
            <p:cNvSpPr/>
            <p:nvPr/>
          </p:nvSpPr>
          <p:spPr>
            <a:xfrm>
              <a:off x="637437" y="1215153"/>
              <a:ext cx="1091801" cy="37800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80" name="Textfeld 79"/>
            <p:cNvSpPr txBox="1"/>
            <p:nvPr/>
          </p:nvSpPr>
          <p:spPr>
            <a:xfrm>
              <a:off x="221847" y="1188742"/>
              <a:ext cx="305789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FAZ</a:t>
              </a:r>
              <a:endParaRPr lang="en-US" sz="1600" b="1" dirty="0"/>
            </a:p>
          </p:txBody>
        </p:sp>
        <p:sp>
          <p:nvSpPr>
            <p:cNvPr id="81" name="Textfeld 80"/>
            <p:cNvSpPr txBox="1"/>
            <p:nvPr/>
          </p:nvSpPr>
          <p:spPr>
            <a:xfrm>
              <a:off x="665646" y="1179236"/>
              <a:ext cx="29072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FEZ</a:t>
              </a:r>
              <a:endParaRPr lang="en-US" sz="1600" b="1" dirty="0"/>
            </a:p>
          </p:txBody>
        </p:sp>
        <p:sp>
          <p:nvSpPr>
            <p:cNvPr id="82" name="Textfeld 81"/>
            <p:cNvSpPr txBox="1"/>
            <p:nvPr/>
          </p:nvSpPr>
          <p:spPr>
            <a:xfrm>
              <a:off x="1791878" y="1184994"/>
              <a:ext cx="240450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GP</a:t>
              </a:r>
              <a:endParaRPr lang="en-US" sz="1600" b="1" dirty="0"/>
            </a:p>
          </p:txBody>
        </p:sp>
        <p:sp>
          <p:nvSpPr>
            <p:cNvPr id="83" name="Textfeld 82"/>
            <p:cNvSpPr txBox="1"/>
            <p:nvPr/>
          </p:nvSpPr>
          <p:spPr>
            <a:xfrm>
              <a:off x="219021" y="1357275"/>
              <a:ext cx="310983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2.5.</a:t>
              </a:r>
              <a:endParaRPr lang="en-US" sz="1600" dirty="0"/>
            </a:p>
          </p:txBody>
        </p:sp>
        <p:sp>
          <p:nvSpPr>
            <p:cNvPr id="84" name="Textfeld 83"/>
            <p:cNvSpPr txBox="1"/>
            <p:nvPr/>
          </p:nvSpPr>
          <p:spPr>
            <a:xfrm>
              <a:off x="686667" y="1345781"/>
              <a:ext cx="357470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 2.5.</a:t>
              </a:r>
              <a:endParaRPr lang="en-US" sz="1600" dirty="0"/>
            </a:p>
          </p:txBody>
        </p:sp>
        <p:sp>
          <p:nvSpPr>
            <p:cNvPr id="85" name="Textfeld 84"/>
            <p:cNvSpPr txBox="1"/>
            <p:nvPr/>
          </p:nvSpPr>
          <p:spPr>
            <a:xfrm>
              <a:off x="1785271" y="1351539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0</a:t>
              </a:r>
              <a:endParaRPr lang="en-US" sz="1600" dirty="0"/>
            </a:p>
          </p:txBody>
        </p:sp>
        <p:sp>
          <p:nvSpPr>
            <p:cNvPr id="86" name="Rechteck 85"/>
            <p:cNvSpPr/>
            <p:nvPr/>
          </p:nvSpPr>
          <p:spPr>
            <a:xfrm>
              <a:off x="183822" y="838723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87" name="Rechteck 86"/>
            <p:cNvSpPr/>
            <p:nvPr/>
          </p:nvSpPr>
          <p:spPr>
            <a:xfrm>
              <a:off x="1729238" y="839575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88" name="Rechteck 87"/>
            <p:cNvSpPr/>
            <p:nvPr/>
          </p:nvSpPr>
          <p:spPr>
            <a:xfrm>
              <a:off x="1729238" y="1215626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90" name="Rechteck 89"/>
            <p:cNvSpPr/>
            <p:nvPr/>
          </p:nvSpPr>
          <p:spPr>
            <a:xfrm>
              <a:off x="368172" y="1935549"/>
              <a:ext cx="2640607" cy="65145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600"/>
                </a:lnSpc>
              </a:pPr>
              <a:endParaRPr lang="de-DE" sz="1600" dirty="0"/>
            </a:p>
          </p:txBody>
        </p:sp>
        <p:sp>
          <p:nvSpPr>
            <p:cNvPr id="91" name="Textfeld 90"/>
            <p:cNvSpPr txBox="1"/>
            <p:nvPr/>
          </p:nvSpPr>
          <p:spPr>
            <a:xfrm>
              <a:off x="432612" y="1911747"/>
              <a:ext cx="126053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Vorgangsname</a:t>
              </a:r>
              <a:endParaRPr lang="en-US" sz="1600" b="1" dirty="0"/>
            </a:p>
          </p:txBody>
        </p:sp>
        <p:sp>
          <p:nvSpPr>
            <p:cNvPr id="92" name="Textfeld 91"/>
            <p:cNvSpPr txBox="1"/>
            <p:nvPr/>
          </p:nvSpPr>
          <p:spPr>
            <a:xfrm>
              <a:off x="433813" y="2143305"/>
              <a:ext cx="1412246" cy="41036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de-DE" sz="1600" dirty="0" smtClean="0"/>
                <a:t>Prüfung</a:t>
              </a:r>
            </a:p>
            <a:p>
              <a:pPr>
                <a:lnSpc>
                  <a:spcPts val="1600"/>
                </a:lnSpc>
              </a:pPr>
              <a:r>
                <a:rPr lang="de-DE" sz="1600" dirty="0" smtClean="0"/>
                <a:t>Messestandort A</a:t>
              </a:r>
              <a:endParaRPr lang="en-US" sz="1600" dirty="0"/>
            </a:p>
          </p:txBody>
        </p:sp>
        <p:sp>
          <p:nvSpPr>
            <p:cNvPr id="93" name="Textfeld 92"/>
            <p:cNvSpPr txBox="1"/>
            <p:nvPr/>
          </p:nvSpPr>
          <p:spPr>
            <a:xfrm>
              <a:off x="407156" y="2563263"/>
              <a:ext cx="24487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Nr.</a:t>
              </a:r>
              <a:endParaRPr lang="en-US" sz="1600" b="1" dirty="0"/>
            </a:p>
          </p:txBody>
        </p:sp>
        <p:sp>
          <p:nvSpPr>
            <p:cNvPr id="94" name="Textfeld 93"/>
            <p:cNvSpPr txBox="1"/>
            <p:nvPr/>
          </p:nvSpPr>
          <p:spPr>
            <a:xfrm>
              <a:off x="418510" y="2746716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2</a:t>
              </a:r>
              <a:endParaRPr lang="en-US" sz="1600" dirty="0"/>
            </a:p>
          </p:txBody>
        </p:sp>
        <p:sp>
          <p:nvSpPr>
            <p:cNvPr id="95" name="Rechteck 94"/>
            <p:cNvSpPr/>
            <p:nvPr/>
          </p:nvSpPr>
          <p:spPr>
            <a:xfrm>
              <a:off x="815876" y="2593814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96" name="Textfeld 95"/>
            <p:cNvSpPr txBox="1"/>
            <p:nvPr/>
          </p:nvSpPr>
          <p:spPr>
            <a:xfrm>
              <a:off x="871915" y="2567197"/>
              <a:ext cx="12182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V</a:t>
              </a:r>
              <a:endParaRPr lang="en-US" sz="1600" b="1" dirty="0"/>
            </a:p>
          </p:txBody>
        </p:sp>
        <p:sp>
          <p:nvSpPr>
            <p:cNvPr id="97" name="Textfeld 96"/>
            <p:cNvSpPr txBox="1"/>
            <p:nvPr/>
          </p:nvSpPr>
          <p:spPr>
            <a:xfrm>
              <a:off x="849536" y="2746442"/>
              <a:ext cx="498534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Meier</a:t>
              </a:r>
              <a:endParaRPr lang="en-US" sz="1600" dirty="0"/>
            </a:p>
          </p:txBody>
        </p:sp>
        <p:sp>
          <p:nvSpPr>
            <p:cNvPr id="98" name="Textfeld 97"/>
            <p:cNvSpPr txBox="1"/>
            <p:nvPr/>
          </p:nvSpPr>
          <p:spPr>
            <a:xfrm>
              <a:off x="1958877" y="2561735"/>
              <a:ext cx="129844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D</a:t>
              </a:r>
              <a:endParaRPr lang="en-US" sz="1600" b="1" dirty="0"/>
            </a:p>
          </p:txBody>
        </p:sp>
        <p:sp>
          <p:nvSpPr>
            <p:cNvPr id="99" name="Textfeld 98"/>
            <p:cNvSpPr txBox="1"/>
            <p:nvPr/>
          </p:nvSpPr>
          <p:spPr>
            <a:xfrm>
              <a:off x="1964970" y="2724150"/>
              <a:ext cx="95385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8 Werktage</a:t>
              </a:r>
              <a:endParaRPr lang="en-US" sz="1600" dirty="0"/>
            </a:p>
          </p:txBody>
        </p:sp>
        <p:sp>
          <p:nvSpPr>
            <p:cNvPr id="100" name="Rechteck 99"/>
            <p:cNvSpPr/>
            <p:nvPr/>
          </p:nvSpPr>
          <p:spPr>
            <a:xfrm>
              <a:off x="368333" y="2970790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01" name="Rechteck 100"/>
            <p:cNvSpPr/>
            <p:nvPr/>
          </p:nvSpPr>
          <p:spPr>
            <a:xfrm>
              <a:off x="820526" y="2970244"/>
              <a:ext cx="1091801" cy="37800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02" name="Textfeld 101"/>
            <p:cNvSpPr txBox="1"/>
            <p:nvPr/>
          </p:nvSpPr>
          <p:spPr>
            <a:xfrm>
              <a:off x="404936" y="2943833"/>
              <a:ext cx="305789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FAZ</a:t>
              </a:r>
              <a:endParaRPr lang="en-US" sz="1600" b="1" dirty="0"/>
            </a:p>
          </p:txBody>
        </p:sp>
        <p:sp>
          <p:nvSpPr>
            <p:cNvPr id="103" name="Textfeld 102"/>
            <p:cNvSpPr txBox="1"/>
            <p:nvPr/>
          </p:nvSpPr>
          <p:spPr>
            <a:xfrm>
              <a:off x="848735" y="2934327"/>
              <a:ext cx="29072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FEZ</a:t>
              </a:r>
              <a:endParaRPr lang="en-US" sz="1600" b="1" dirty="0"/>
            </a:p>
          </p:txBody>
        </p:sp>
        <p:sp>
          <p:nvSpPr>
            <p:cNvPr id="104" name="Textfeld 103"/>
            <p:cNvSpPr txBox="1"/>
            <p:nvPr/>
          </p:nvSpPr>
          <p:spPr>
            <a:xfrm>
              <a:off x="1974967" y="2940085"/>
              <a:ext cx="240450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GP</a:t>
              </a:r>
              <a:endParaRPr lang="en-US" sz="1600" b="1" dirty="0"/>
            </a:p>
          </p:txBody>
        </p:sp>
        <p:sp>
          <p:nvSpPr>
            <p:cNvPr id="105" name="Textfeld 104"/>
            <p:cNvSpPr txBox="1"/>
            <p:nvPr/>
          </p:nvSpPr>
          <p:spPr>
            <a:xfrm>
              <a:off x="402110" y="3112366"/>
              <a:ext cx="310983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2.5.</a:t>
              </a:r>
              <a:endParaRPr lang="en-US" sz="1600" dirty="0"/>
            </a:p>
          </p:txBody>
        </p:sp>
        <p:sp>
          <p:nvSpPr>
            <p:cNvPr id="106" name="Textfeld 105"/>
            <p:cNvSpPr txBox="1"/>
            <p:nvPr/>
          </p:nvSpPr>
          <p:spPr>
            <a:xfrm>
              <a:off x="869756" y="3100872"/>
              <a:ext cx="46166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 12.5.</a:t>
              </a:r>
              <a:endParaRPr lang="en-US" sz="1600" dirty="0"/>
            </a:p>
          </p:txBody>
        </p:sp>
        <p:sp>
          <p:nvSpPr>
            <p:cNvPr id="107" name="Textfeld 106"/>
            <p:cNvSpPr txBox="1"/>
            <p:nvPr/>
          </p:nvSpPr>
          <p:spPr>
            <a:xfrm>
              <a:off x="1968360" y="3106630"/>
              <a:ext cx="95385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8 Werktage</a:t>
              </a:r>
              <a:endParaRPr lang="en-US" sz="1600" dirty="0"/>
            </a:p>
          </p:txBody>
        </p:sp>
        <p:sp>
          <p:nvSpPr>
            <p:cNvPr id="108" name="Rechteck 107"/>
            <p:cNvSpPr/>
            <p:nvPr/>
          </p:nvSpPr>
          <p:spPr>
            <a:xfrm>
              <a:off x="366911" y="2593814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09" name="Rechteck 108"/>
            <p:cNvSpPr/>
            <p:nvPr/>
          </p:nvSpPr>
          <p:spPr>
            <a:xfrm>
              <a:off x="1912327" y="2594666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10" name="Rechteck 109"/>
            <p:cNvSpPr/>
            <p:nvPr/>
          </p:nvSpPr>
          <p:spPr>
            <a:xfrm>
              <a:off x="1912327" y="2970717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12" name="Rechteck 111"/>
            <p:cNvSpPr/>
            <p:nvPr/>
          </p:nvSpPr>
          <p:spPr>
            <a:xfrm>
              <a:off x="362586" y="3596818"/>
              <a:ext cx="2640607" cy="65145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600"/>
                </a:lnSpc>
              </a:pPr>
              <a:endParaRPr lang="de-DE" sz="1600" dirty="0"/>
            </a:p>
          </p:txBody>
        </p:sp>
        <p:sp>
          <p:nvSpPr>
            <p:cNvPr id="113" name="Textfeld 112"/>
            <p:cNvSpPr txBox="1"/>
            <p:nvPr/>
          </p:nvSpPr>
          <p:spPr>
            <a:xfrm>
              <a:off x="427026" y="3573016"/>
              <a:ext cx="126053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Vorgangsname</a:t>
              </a:r>
              <a:endParaRPr lang="en-US" sz="1600" b="1" dirty="0"/>
            </a:p>
          </p:txBody>
        </p:sp>
        <p:sp>
          <p:nvSpPr>
            <p:cNvPr id="114" name="Textfeld 113"/>
            <p:cNvSpPr txBox="1"/>
            <p:nvPr/>
          </p:nvSpPr>
          <p:spPr>
            <a:xfrm>
              <a:off x="428227" y="3804574"/>
              <a:ext cx="1405834" cy="41036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de-DE" sz="1600" dirty="0" smtClean="0"/>
                <a:t>Prüfung</a:t>
              </a:r>
            </a:p>
            <a:p>
              <a:pPr>
                <a:lnSpc>
                  <a:spcPts val="1600"/>
                </a:lnSpc>
              </a:pPr>
              <a:r>
                <a:rPr lang="de-DE" sz="1600" dirty="0" smtClean="0"/>
                <a:t>Messestandort B</a:t>
              </a:r>
              <a:endParaRPr lang="en-US" sz="1600" dirty="0"/>
            </a:p>
          </p:txBody>
        </p:sp>
        <p:sp>
          <p:nvSpPr>
            <p:cNvPr id="115" name="Textfeld 114"/>
            <p:cNvSpPr txBox="1"/>
            <p:nvPr/>
          </p:nvSpPr>
          <p:spPr>
            <a:xfrm>
              <a:off x="401570" y="4224532"/>
              <a:ext cx="24487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Nr.</a:t>
              </a:r>
              <a:endParaRPr lang="en-US" sz="1600" b="1" dirty="0"/>
            </a:p>
          </p:txBody>
        </p:sp>
        <p:sp>
          <p:nvSpPr>
            <p:cNvPr id="116" name="Textfeld 115"/>
            <p:cNvSpPr txBox="1"/>
            <p:nvPr/>
          </p:nvSpPr>
          <p:spPr>
            <a:xfrm>
              <a:off x="412924" y="4407985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3</a:t>
              </a:r>
              <a:endParaRPr lang="en-US" sz="1600" dirty="0"/>
            </a:p>
          </p:txBody>
        </p:sp>
        <p:sp>
          <p:nvSpPr>
            <p:cNvPr id="117" name="Rechteck 116"/>
            <p:cNvSpPr/>
            <p:nvPr/>
          </p:nvSpPr>
          <p:spPr>
            <a:xfrm>
              <a:off x="810290" y="4255083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18" name="Textfeld 117"/>
            <p:cNvSpPr txBox="1"/>
            <p:nvPr/>
          </p:nvSpPr>
          <p:spPr>
            <a:xfrm>
              <a:off x="866329" y="4228466"/>
              <a:ext cx="12182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V</a:t>
              </a:r>
              <a:endParaRPr lang="en-US" sz="1600" b="1" dirty="0"/>
            </a:p>
          </p:txBody>
        </p:sp>
        <p:sp>
          <p:nvSpPr>
            <p:cNvPr id="119" name="Textfeld 118"/>
            <p:cNvSpPr txBox="1"/>
            <p:nvPr/>
          </p:nvSpPr>
          <p:spPr>
            <a:xfrm>
              <a:off x="843950" y="4407711"/>
              <a:ext cx="54983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Müller</a:t>
              </a:r>
              <a:endParaRPr lang="en-US" sz="1600" dirty="0"/>
            </a:p>
          </p:txBody>
        </p:sp>
        <p:sp>
          <p:nvSpPr>
            <p:cNvPr id="120" name="Textfeld 119"/>
            <p:cNvSpPr txBox="1"/>
            <p:nvPr/>
          </p:nvSpPr>
          <p:spPr>
            <a:xfrm>
              <a:off x="1953291" y="4223004"/>
              <a:ext cx="129844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D</a:t>
              </a:r>
              <a:endParaRPr lang="en-US" sz="1600" b="1" dirty="0"/>
            </a:p>
          </p:txBody>
        </p:sp>
        <p:sp>
          <p:nvSpPr>
            <p:cNvPr id="121" name="Textfeld 120"/>
            <p:cNvSpPr txBox="1"/>
            <p:nvPr/>
          </p:nvSpPr>
          <p:spPr>
            <a:xfrm>
              <a:off x="1959384" y="4385419"/>
              <a:ext cx="95385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8 Werktage</a:t>
              </a:r>
              <a:endParaRPr lang="en-US" sz="1600" dirty="0"/>
            </a:p>
          </p:txBody>
        </p:sp>
        <p:sp>
          <p:nvSpPr>
            <p:cNvPr id="122" name="Rechteck 121"/>
            <p:cNvSpPr/>
            <p:nvPr/>
          </p:nvSpPr>
          <p:spPr>
            <a:xfrm>
              <a:off x="362747" y="4632059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23" name="Rechteck 122"/>
            <p:cNvSpPr/>
            <p:nvPr/>
          </p:nvSpPr>
          <p:spPr>
            <a:xfrm>
              <a:off x="814940" y="4631513"/>
              <a:ext cx="1091801" cy="37800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24" name="Textfeld 123"/>
            <p:cNvSpPr txBox="1"/>
            <p:nvPr/>
          </p:nvSpPr>
          <p:spPr>
            <a:xfrm>
              <a:off x="399350" y="4605102"/>
              <a:ext cx="305789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FAZ</a:t>
              </a:r>
              <a:endParaRPr lang="en-US" sz="1600" b="1" dirty="0"/>
            </a:p>
          </p:txBody>
        </p:sp>
        <p:sp>
          <p:nvSpPr>
            <p:cNvPr id="125" name="Textfeld 124"/>
            <p:cNvSpPr txBox="1"/>
            <p:nvPr/>
          </p:nvSpPr>
          <p:spPr>
            <a:xfrm>
              <a:off x="843149" y="4595596"/>
              <a:ext cx="29072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FEZ</a:t>
              </a:r>
              <a:endParaRPr lang="en-US" sz="1600" b="1" dirty="0"/>
            </a:p>
          </p:txBody>
        </p:sp>
        <p:sp>
          <p:nvSpPr>
            <p:cNvPr id="126" name="Textfeld 125"/>
            <p:cNvSpPr txBox="1"/>
            <p:nvPr/>
          </p:nvSpPr>
          <p:spPr>
            <a:xfrm>
              <a:off x="1969381" y="4601354"/>
              <a:ext cx="240450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GP</a:t>
              </a:r>
              <a:endParaRPr lang="en-US" sz="1600" b="1" dirty="0"/>
            </a:p>
          </p:txBody>
        </p:sp>
        <p:sp>
          <p:nvSpPr>
            <p:cNvPr id="127" name="Textfeld 126"/>
            <p:cNvSpPr txBox="1"/>
            <p:nvPr/>
          </p:nvSpPr>
          <p:spPr>
            <a:xfrm>
              <a:off x="396524" y="4773635"/>
              <a:ext cx="310983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2.5.</a:t>
              </a:r>
              <a:endParaRPr lang="en-US" sz="1600" dirty="0"/>
            </a:p>
          </p:txBody>
        </p:sp>
        <p:sp>
          <p:nvSpPr>
            <p:cNvPr id="128" name="Textfeld 127"/>
            <p:cNvSpPr txBox="1"/>
            <p:nvPr/>
          </p:nvSpPr>
          <p:spPr>
            <a:xfrm>
              <a:off x="864170" y="4762141"/>
              <a:ext cx="46166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 23.5.</a:t>
              </a:r>
              <a:endParaRPr lang="en-US" sz="1600" dirty="0"/>
            </a:p>
          </p:txBody>
        </p:sp>
        <p:sp>
          <p:nvSpPr>
            <p:cNvPr id="129" name="Textfeld 128"/>
            <p:cNvSpPr txBox="1"/>
            <p:nvPr/>
          </p:nvSpPr>
          <p:spPr>
            <a:xfrm>
              <a:off x="1962774" y="4767899"/>
              <a:ext cx="95385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0 Werktage</a:t>
              </a:r>
              <a:endParaRPr lang="en-US" sz="1600" dirty="0"/>
            </a:p>
          </p:txBody>
        </p:sp>
        <p:sp>
          <p:nvSpPr>
            <p:cNvPr id="130" name="Rechteck 129"/>
            <p:cNvSpPr/>
            <p:nvPr/>
          </p:nvSpPr>
          <p:spPr>
            <a:xfrm>
              <a:off x="361325" y="4255083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31" name="Rechteck 130"/>
            <p:cNvSpPr/>
            <p:nvPr/>
          </p:nvSpPr>
          <p:spPr>
            <a:xfrm>
              <a:off x="1906741" y="4255935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32" name="Rechteck 131"/>
            <p:cNvSpPr/>
            <p:nvPr/>
          </p:nvSpPr>
          <p:spPr>
            <a:xfrm>
              <a:off x="1906741" y="4631986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34" name="Rechteck 133"/>
            <p:cNvSpPr/>
            <p:nvPr/>
          </p:nvSpPr>
          <p:spPr>
            <a:xfrm>
              <a:off x="373451" y="5237236"/>
              <a:ext cx="2640607" cy="65145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600"/>
                </a:lnSpc>
              </a:pPr>
              <a:endParaRPr lang="de-DE" sz="1600" dirty="0"/>
            </a:p>
          </p:txBody>
        </p:sp>
        <p:sp>
          <p:nvSpPr>
            <p:cNvPr id="135" name="Textfeld 134"/>
            <p:cNvSpPr txBox="1"/>
            <p:nvPr/>
          </p:nvSpPr>
          <p:spPr>
            <a:xfrm>
              <a:off x="437891" y="5213434"/>
              <a:ext cx="126053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Vorgangsname</a:t>
              </a:r>
              <a:endParaRPr lang="en-US" sz="1600" b="1" dirty="0"/>
            </a:p>
          </p:txBody>
        </p:sp>
        <p:sp>
          <p:nvSpPr>
            <p:cNvPr id="136" name="Textfeld 135"/>
            <p:cNvSpPr txBox="1"/>
            <p:nvPr/>
          </p:nvSpPr>
          <p:spPr>
            <a:xfrm>
              <a:off x="439092" y="5444992"/>
              <a:ext cx="1449115" cy="41319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de-DE" sz="1600" dirty="0" smtClean="0"/>
                <a:t>Prüfung</a:t>
              </a:r>
            </a:p>
            <a:p>
              <a:pPr>
                <a:lnSpc>
                  <a:spcPts val="1600"/>
                </a:lnSpc>
              </a:pPr>
              <a:r>
                <a:rPr lang="de-DE" sz="1600" dirty="0" smtClean="0"/>
                <a:t>Messestandort C</a:t>
              </a:r>
              <a:endParaRPr lang="en-US" sz="1600" dirty="0"/>
            </a:p>
          </p:txBody>
        </p:sp>
        <p:sp>
          <p:nvSpPr>
            <p:cNvPr id="137" name="Textfeld 136"/>
            <p:cNvSpPr txBox="1"/>
            <p:nvPr/>
          </p:nvSpPr>
          <p:spPr>
            <a:xfrm>
              <a:off x="412435" y="5864950"/>
              <a:ext cx="24487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Nr.</a:t>
              </a:r>
              <a:endParaRPr lang="en-US" sz="1600" b="1" dirty="0"/>
            </a:p>
          </p:txBody>
        </p:sp>
        <p:sp>
          <p:nvSpPr>
            <p:cNvPr id="138" name="Textfeld 137"/>
            <p:cNvSpPr txBox="1"/>
            <p:nvPr/>
          </p:nvSpPr>
          <p:spPr>
            <a:xfrm>
              <a:off x="423789" y="6048403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4</a:t>
              </a:r>
              <a:endParaRPr lang="en-US" sz="1600" dirty="0"/>
            </a:p>
          </p:txBody>
        </p:sp>
        <p:sp>
          <p:nvSpPr>
            <p:cNvPr id="139" name="Rechteck 138"/>
            <p:cNvSpPr/>
            <p:nvPr/>
          </p:nvSpPr>
          <p:spPr>
            <a:xfrm>
              <a:off x="821155" y="5895501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40" name="Textfeld 139"/>
            <p:cNvSpPr txBox="1"/>
            <p:nvPr/>
          </p:nvSpPr>
          <p:spPr>
            <a:xfrm>
              <a:off x="877194" y="5868884"/>
              <a:ext cx="12182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V</a:t>
              </a:r>
              <a:endParaRPr lang="en-US" sz="1600" b="1" dirty="0"/>
            </a:p>
          </p:txBody>
        </p:sp>
        <p:sp>
          <p:nvSpPr>
            <p:cNvPr id="141" name="Textfeld 140"/>
            <p:cNvSpPr txBox="1"/>
            <p:nvPr/>
          </p:nvSpPr>
          <p:spPr>
            <a:xfrm>
              <a:off x="854815" y="6048129"/>
              <a:ext cx="106279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Lüdenscheid</a:t>
              </a:r>
              <a:endParaRPr lang="en-US" sz="1600" dirty="0"/>
            </a:p>
          </p:txBody>
        </p:sp>
        <p:sp>
          <p:nvSpPr>
            <p:cNvPr id="142" name="Textfeld 141"/>
            <p:cNvSpPr txBox="1"/>
            <p:nvPr/>
          </p:nvSpPr>
          <p:spPr>
            <a:xfrm>
              <a:off x="1964156" y="5863422"/>
              <a:ext cx="129844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D</a:t>
              </a:r>
              <a:endParaRPr lang="en-US" sz="1600" b="1" dirty="0"/>
            </a:p>
          </p:txBody>
        </p:sp>
        <p:sp>
          <p:nvSpPr>
            <p:cNvPr id="143" name="Textfeld 142"/>
            <p:cNvSpPr txBox="1"/>
            <p:nvPr/>
          </p:nvSpPr>
          <p:spPr>
            <a:xfrm>
              <a:off x="1970249" y="6025837"/>
              <a:ext cx="95385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8 Werktage</a:t>
              </a:r>
              <a:endParaRPr lang="en-US" sz="1600" dirty="0"/>
            </a:p>
          </p:txBody>
        </p:sp>
        <p:sp>
          <p:nvSpPr>
            <p:cNvPr id="144" name="Rechteck 143"/>
            <p:cNvSpPr/>
            <p:nvPr/>
          </p:nvSpPr>
          <p:spPr>
            <a:xfrm>
              <a:off x="373612" y="6272477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45" name="Rechteck 144"/>
            <p:cNvSpPr/>
            <p:nvPr/>
          </p:nvSpPr>
          <p:spPr>
            <a:xfrm>
              <a:off x="825805" y="6271931"/>
              <a:ext cx="1091801" cy="37800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46" name="Textfeld 145"/>
            <p:cNvSpPr txBox="1"/>
            <p:nvPr/>
          </p:nvSpPr>
          <p:spPr>
            <a:xfrm>
              <a:off x="410215" y="6245520"/>
              <a:ext cx="305789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FAZ</a:t>
              </a:r>
              <a:endParaRPr lang="en-US" sz="1600" b="1" dirty="0"/>
            </a:p>
          </p:txBody>
        </p:sp>
        <p:sp>
          <p:nvSpPr>
            <p:cNvPr id="147" name="Textfeld 146"/>
            <p:cNvSpPr txBox="1"/>
            <p:nvPr/>
          </p:nvSpPr>
          <p:spPr>
            <a:xfrm>
              <a:off x="854014" y="6236014"/>
              <a:ext cx="29072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FEZ</a:t>
              </a:r>
              <a:endParaRPr lang="en-US" sz="1600" b="1" dirty="0"/>
            </a:p>
          </p:txBody>
        </p:sp>
        <p:sp>
          <p:nvSpPr>
            <p:cNvPr id="148" name="Textfeld 147"/>
            <p:cNvSpPr txBox="1"/>
            <p:nvPr/>
          </p:nvSpPr>
          <p:spPr>
            <a:xfrm>
              <a:off x="1980246" y="6241772"/>
              <a:ext cx="240450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GP</a:t>
              </a:r>
              <a:endParaRPr lang="en-US" sz="1600" b="1" dirty="0"/>
            </a:p>
          </p:txBody>
        </p:sp>
        <p:sp>
          <p:nvSpPr>
            <p:cNvPr id="149" name="Textfeld 148"/>
            <p:cNvSpPr txBox="1"/>
            <p:nvPr/>
          </p:nvSpPr>
          <p:spPr>
            <a:xfrm>
              <a:off x="407389" y="6414053"/>
              <a:ext cx="310983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9.5.</a:t>
              </a:r>
              <a:endParaRPr lang="en-US" sz="1600" dirty="0"/>
            </a:p>
          </p:txBody>
        </p:sp>
        <p:sp>
          <p:nvSpPr>
            <p:cNvPr id="150" name="Textfeld 149"/>
            <p:cNvSpPr txBox="1"/>
            <p:nvPr/>
          </p:nvSpPr>
          <p:spPr>
            <a:xfrm>
              <a:off x="875035" y="6402559"/>
              <a:ext cx="46166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 19.5.</a:t>
              </a:r>
              <a:endParaRPr lang="en-US" sz="1600" dirty="0"/>
            </a:p>
          </p:txBody>
        </p:sp>
        <p:sp>
          <p:nvSpPr>
            <p:cNvPr id="151" name="Textfeld 150"/>
            <p:cNvSpPr txBox="1"/>
            <p:nvPr/>
          </p:nvSpPr>
          <p:spPr>
            <a:xfrm>
              <a:off x="1973639" y="6408317"/>
              <a:ext cx="95385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2 Werktage</a:t>
              </a:r>
              <a:endParaRPr lang="en-US" sz="1600" dirty="0"/>
            </a:p>
          </p:txBody>
        </p:sp>
        <p:sp>
          <p:nvSpPr>
            <p:cNvPr id="152" name="Rechteck 151"/>
            <p:cNvSpPr/>
            <p:nvPr/>
          </p:nvSpPr>
          <p:spPr>
            <a:xfrm>
              <a:off x="372190" y="5895501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53" name="Rechteck 152"/>
            <p:cNvSpPr/>
            <p:nvPr/>
          </p:nvSpPr>
          <p:spPr>
            <a:xfrm>
              <a:off x="1917606" y="5896353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54" name="Rechteck 153"/>
            <p:cNvSpPr/>
            <p:nvPr/>
          </p:nvSpPr>
          <p:spPr>
            <a:xfrm>
              <a:off x="1917606" y="6272404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</p:grpSp>
      <p:sp>
        <p:nvSpPr>
          <p:cNvPr id="207" name="Freihandform 206"/>
          <p:cNvSpPr/>
          <p:nvPr/>
        </p:nvSpPr>
        <p:spPr>
          <a:xfrm>
            <a:off x="183823" y="692696"/>
            <a:ext cx="3534166" cy="2102454"/>
          </a:xfrm>
          <a:custGeom>
            <a:avLst/>
            <a:gdLst>
              <a:gd name="connsiteX0" fmla="*/ 1112807 w 1475117"/>
              <a:gd name="connsiteY0" fmla="*/ 0 h 1802920"/>
              <a:gd name="connsiteX1" fmla="*/ 1475117 w 1475117"/>
              <a:gd name="connsiteY1" fmla="*/ 0 h 1802920"/>
              <a:gd name="connsiteX2" fmla="*/ 1475117 w 1475117"/>
              <a:gd name="connsiteY2" fmla="*/ 871267 h 1802920"/>
              <a:gd name="connsiteX3" fmla="*/ 8626 w 1475117"/>
              <a:gd name="connsiteY3" fmla="*/ 871267 h 1802920"/>
              <a:gd name="connsiteX4" fmla="*/ 0 w 1475117"/>
              <a:gd name="connsiteY4" fmla="*/ 1802920 h 1802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5117" h="1802920">
                <a:moveTo>
                  <a:pt x="1112807" y="0"/>
                </a:moveTo>
                <a:lnTo>
                  <a:pt x="1475117" y="0"/>
                </a:lnTo>
                <a:lnTo>
                  <a:pt x="1475117" y="871267"/>
                </a:lnTo>
                <a:lnTo>
                  <a:pt x="8626" y="871267"/>
                </a:lnTo>
                <a:cubicBezTo>
                  <a:pt x="5751" y="1181818"/>
                  <a:pt x="2875" y="1492369"/>
                  <a:pt x="0" y="1802920"/>
                </a:cubicBezTo>
              </a:path>
            </a:pathLst>
          </a:custGeom>
          <a:noFill/>
          <a:ln w="508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14" name="Gerade Verbindung mit Pfeil 213"/>
          <p:cNvCxnSpPr/>
          <p:nvPr/>
        </p:nvCxnSpPr>
        <p:spPr>
          <a:xfrm>
            <a:off x="3128358" y="2807200"/>
            <a:ext cx="216000" cy="2284"/>
          </a:xfrm>
          <a:prstGeom prst="straightConnector1">
            <a:avLst/>
          </a:prstGeom>
          <a:ln w="50800"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Gerade Verbindung mit Pfeil 215"/>
          <p:cNvCxnSpPr/>
          <p:nvPr/>
        </p:nvCxnSpPr>
        <p:spPr>
          <a:xfrm>
            <a:off x="5971094" y="2747462"/>
            <a:ext cx="216000" cy="2284"/>
          </a:xfrm>
          <a:prstGeom prst="straightConnector1">
            <a:avLst/>
          </a:prstGeom>
          <a:ln w="50800"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Gerade Verbindung mit Pfeil 216"/>
          <p:cNvCxnSpPr/>
          <p:nvPr/>
        </p:nvCxnSpPr>
        <p:spPr>
          <a:xfrm>
            <a:off x="8854850" y="2771162"/>
            <a:ext cx="216000" cy="2284"/>
          </a:xfrm>
          <a:prstGeom prst="straightConnector1">
            <a:avLst/>
          </a:prstGeom>
          <a:ln w="50800"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Gerade Verbindung mit Pfeil 217"/>
          <p:cNvCxnSpPr/>
          <p:nvPr/>
        </p:nvCxnSpPr>
        <p:spPr>
          <a:xfrm>
            <a:off x="158813" y="2799710"/>
            <a:ext cx="216000" cy="2284"/>
          </a:xfrm>
          <a:prstGeom prst="straightConnector1">
            <a:avLst/>
          </a:prstGeom>
          <a:ln w="50800"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Gerade Verbindung mit Pfeil 218"/>
          <p:cNvCxnSpPr/>
          <p:nvPr/>
        </p:nvCxnSpPr>
        <p:spPr>
          <a:xfrm>
            <a:off x="160469" y="4468145"/>
            <a:ext cx="216000" cy="2284"/>
          </a:xfrm>
          <a:prstGeom prst="straightConnector1">
            <a:avLst/>
          </a:prstGeom>
          <a:ln w="50800"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Gerade Verbindung mit Pfeil 219"/>
          <p:cNvCxnSpPr/>
          <p:nvPr/>
        </p:nvCxnSpPr>
        <p:spPr>
          <a:xfrm>
            <a:off x="160573" y="6139138"/>
            <a:ext cx="216000" cy="2284"/>
          </a:xfrm>
          <a:prstGeom prst="straightConnector1">
            <a:avLst/>
          </a:prstGeom>
          <a:ln w="50800"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Gerade Verbindung 223"/>
          <p:cNvCxnSpPr/>
          <p:nvPr/>
        </p:nvCxnSpPr>
        <p:spPr>
          <a:xfrm flipH="1">
            <a:off x="170098" y="2800014"/>
            <a:ext cx="9515" cy="16920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Gerade Verbindung 226"/>
          <p:cNvCxnSpPr/>
          <p:nvPr/>
        </p:nvCxnSpPr>
        <p:spPr>
          <a:xfrm flipH="1">
            <a:off x="160573" y="4476414"/>
            <a:ext cx="9515" cy="16920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Gerade Verbindung 227"/>
          <p:cNvCxnSpPr/>
          <p:nvPr/>
        </p:nvCxnSpPr>
        <p:spPr>
          <a:xfrm flipH="1">
            <a:off x="3127016" y="2809484"/>
            <a:ext cx="9515" cy="16920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Gerade Verbindung 228"/>
          <p:cNvCxnSpPr/>
          <p:nvPr/>
        </p:nvCxnSpPr>
        <p:spPr>
          <a:xfrm flipH="1">
            <a:off x="3105626" y="4501484"/>
            <a:ext cx="9515" cy="16920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Gerade Verbindung 231"/>
          <p:cNvCxnSpPr/>
          <p:nvPr/>
        </p:nvCxnSpPr>
        <p:spPr>
          <a:xfrm flipV="1">
            <a:off x="2996963" y="4489163"/>
            <a:ext cx="144000" cy="76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Gerade Verbindung 232"/>
          <p:cNvCxnSpPr/>
          <p:nvPr/>
        </p:nvCxnSpPr>
        <p:spPr>
          <a:xfrm flipV="1">
            <a:off x="2988226" y="6193634"/>
            <a:ext cx="144000" cy="76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 flipV="1">
            <a:off x="3020101" y="2805773"/>
            <a:ext cx="144000" cy="76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feld 155"/>
          <p:cNvSpPr txBox="1"/>
          <p:nvPr/>
        </p:nvSpPr>
        <p:spPr>
          <a:xfrm>
            <a:off x="5292080" y="564445"/>
            <a:ext cx="33843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/>
              <a:t>Auswertung</a:t>
            </a:r>
          </a:p>
          <a:p>
            <a:r>
              <a:rPr lang="de-DE" sz="2000" dirty="0" smtClean="0"/>
              <a:t>Statusbericht(e) Nr.  ____</a:t>
            </a:r>
          </a:p>
          <a:p>
            <a:r>
              <a:rPr lang="de-DE" sz="2000" dirty="0" smtClean="0"/>
              <a:t>(neue) Änderungen: ja/nein</a:t>
            </a:r>
            <a:endParaRPr lang="de-DE" sz="2000" dirty="0"/>
          </a:p>
        </p:txBody>
      </p:sp>
      <p:sp>
        <p:nvSpPr>
          <p:cNvPr id="157" name="Freihandform 156"/>
          <p:cNvSpPr/>
          <p:nvPr/>
        </p:nvSpPr>
        <p:spPr>
          <a:xfrm>
            <a:off x="193723" y="726346"/>
            <a:ext cx="3534166" cy="2102454"/>
          </a:xfrm>
          <a:custGeom>
            <a:avLst/>
            <a:gdLst>
              <a:gd name="connsiteX0" fmla="*/ 1112807 w 1475117"/>
              <a:gd name="connsiteY0" fmla="*/ 0 h 1802920"/>
              <a:gd name="connsiteX1" fmla="*/ 1475117 w 1475117"/>
              <a:gd name="connsiteY1" fmla="*/ 0 h 1802920"/>
              <a:gd name="connsiteX2" fmla="*/ 1475117 w 1475117"/>
              <a:gd name="connsiteY2" fmla="*/ 871267 h 1802920"/>
              <a:gd name="connsiteX3" fmla="*/ 8626 w 1475117"/>
              <a:gd name="connsiteY3" fmla="*/ 871267 h 1802920"/>
              <a:gd name="connsiteX4" fmla="*/ 0 w 1475117"/>
              <a:gd name="connsiteY4" fmla="*/ 1802920 h 1802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5117" h="1802920">
                <a:moveTo>
                  <a:pt x="1112807" y="0"/>
                </a:moveTo>
                <a:lnTo>
                  <a:pt x="1475117" y="0"/>
                </a:lnTo>
                <a:lnTo>
                  <a:pt x="1475117" y="871267"/>
                </a:lnTo>
                <a:lnTo>
                  <a:pt x="8626" y="871267"/>
                </a:lnTo>
                <a:cubicBezTo>
                  <a:pt x="5751" y="1181818"/>
                  <a:pt x="2875" y="1492369"/>
                  <a:pt x="0" y="1802920"/>
                </a:cubicBez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58" name="Gerade Verbindung mit Pfeil 157"/>
          <p:cNvCxnSpPr/>
          <p:nvPr/>
        </p:nvCxnSpPr>
        <p:spPr>
          <a:xfrm>
            <a:off x="6373951" y="4776841"/>
            <a:ext cx="216000" cy="2284"/>
          </a:xfrm>
          <a:prstGeom prst="straightConnector1">
            <a:avLst/>
          </a:prstGeom>
          <a:ln w="50800">
            <a:solidFill>
              <a:srgbClr val="FF0000"/>
            </a:solidFill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Gerade Verbindung mit Pfeil 158"/>
          <p:cNvCxnSpPr/>
          <p:nvPr/>
        </p:nvCxnSpPr>
        <p:spPr>
          <a:xfrm>
            <a:off x="6526351" y="4929241"/>
            <a:ext cx="216000" cy="2284"/>
          </a:xfrm>
          <a:prstGeom prst="straightConnector1">
            <a:avLst/>
          </a:prstGeom>
          <a:ln w="50800">
            <a:solidFill>
              <a:srgbClr val="FF0000"/>
            </a:solidFill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Gerade Verbindung mit Pfeil 159"/>
          <p:cNvCxnSpPr/>
          <p:nvPr/>
        </p:nvCxnSpPr>
        <p:spPr>
          <a:xfrm>
            <a:off x="6678751" y="5081641"/>
            <a:ext cx="216000" cy="2284"/>
          </a:xfrm>
          <a:prstGeom prst="straightConnector1">
            <a:avLst/>
          </a:prstGeom>
          <a:ln w="50800">
            <a:solidFill>
              <a:srgbClr val="FF0000"/>
            </a:solidFill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Gerade Verbindung mit Pfeil 160"/>
          <p:cNvCxnSpPr/>
          <p:nvPr/>
        </p:nvCxnSpPr>
        <p:spPr>
          <a:xfrm>
            <a:off x="6831151" y="5234041"/>
            <a:ext cx="216000" cy="2284"/>
          </a:xfrm>
          <a:prstGeom prst="straightConnector1">
            <a:avLst/>
          </a:prstGeom>
          <a:ln w="50800">
            <a:solidFill>
              <a:srgbClr val="FF0000"/>
            </a:solidFill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Gerade Verbindung mit Pfeil 161"/>
          <p:cNvCxnSpPr/>
          <p:nvPr/>
        </p:nvCxnSpPr>
        <p:spPr>
          <a:xfrm>
            <a:off x="6983551" y="5386441"/>
            <a:ext cx="216000" cy="2284"/>
          </a:xfrm>
          <a:prstGeom prst="straightConnector1">
            <a:avLst/>
          </a:prstGeom>
          <a:ln w="50800">
            <a:solidFill>
              <a:srgbClr val="FF0000"/>
            </a:solidFill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Gerade Verbindung mit Pfeil 162"/>
          <p:cNvCxnSpPr/>
          <p:nvPr/>
        </p:nvCxnSpPr>
        <p:spPr>
          <a:xfrm>
            <a:off x="7135951" y="5538841"/>
            <a:ext cx="216000" cy="2284"/>
          </a:xfrm>
          <a:prstGeom prst="straightConnector1">
            <a:avLst/>
          </a:prstGeom>
          <a:ln w="50800">
            <a:solidFill>
              <a:srgbClr val="FF0000"/>
            </a:solidFill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Gerade Verbindung 163"/>
          <p:cNvCxnSpPr/>
          <p:nvPr/>
        </p:nvCxnSpPr>
        <p:spPr>
          <a:xfrm flipH="1">
            <a:off x="7630693" y="4494724"/>
            <a:ext cx="9515" cy="16920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Gerade Verbindung 164"/>
          <p:cNvCxnSpPr/>
          <p:nvPr/>
        </p:nvCxnSpPr>
        <p:spPr>
          <a:xfrm flipH="1">
            <a:off x="7781844" y="4485782"/>
            <a:ext cx="9515" cy="16920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Gerade Verbindung 165"/>
          <p:cNvCxnSpPr/>
          <p:nvPr/>
        </p:nvCxnSpPr>
        <p:spPr>
          <a:xfrm flipH="1">
            <a:off x="7902559" y="4485634"/>
            <a:ext cx="9515" cy="16920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Gerade Verbindung 166"/>
          <p:cNvCxnSpPr/>
          <p:nvPr/>
        </p:nvCxnSpPr>
        <p:spPr>
          <a:xfrm flipH="1">
            <a:off x="8049722" y="4493569"/>
            <a:ext cx="9515" cy="16920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Gerade Verbindung 167"/>
          <p:cNvCxnSpPr/>
          <p:nvPr/>
        </p:nvCxnSpPr>
        <p:spPr>
          <a:xfrm flipV="1">
            <a:off x="7033288" y="4739571"/>
            <a:ext cx="144000" cy="76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Gerade Verbindung 168"/>
          <p:cNvCxnSpPr/>
          <p:nvPr/>
        </p:nvCxnSpPr>
        <p:spPr>
          <a:xfrm flipV="1">
            <a:off x="7185688" y="4891971"/>
            <a:ext cx="144000" cy="76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Textfeld 169"/>
          <p:cNvSpPr txBox="1"/>
          <p:nvPr/>
        </p:nvSpPr>
        <p:spPr>
          <a:xfrm>
            <a:off x="5498157" y="5281800"/>
            <a:ext cx="19433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Linienmaterial </a:t>
            </a:r>
            <a:br>
              <a:rPr lang="de-DE" sz="1400" dirty="0" smtClean="0"/>
            </a:br>
            <a:r>
              <a:rPr lang="de-DE" sz="1400" dirty="0" smtClean="0"/>
              <a:t>zur Kennzeichnung</a:t>
            </a:r>
          </a:p>
          <a:p>
            <a:r>
              <a:rPr lang="de-DE" sz="1400" dirty="0" smtClean="0"/>
              <a:t>von Veränderungen</a:t>
            </a:r>
          </a:p>
          <a:p>
            <a:r>
              <a:rPr lang="de-DE" sz="1400" dirty="0"/>
              <a:t>d</a:t>
            </a:r>
            <a:r>
              <a:rPr lang="de-DE" sz="1400" dirty="0" smtClean="0"/>
              <a:t>es kritischen Wegs</a:t>
            </a:r>
            <a:endParaRPr lang="de-DE" sz="1400" dirty="0"/>
          </a:p>
        </p:txBody>
      </p:sp>
      <p:sp>
        <p:nvSpPr>
          <p:cNvPr id="4" name="Rechteck 3"/>
          <p:cNvSpPr/>
          <p:nvPr/>
        </p:nvSpPr>
        <p:spPr>
          <a:xfrm>
            <a:off x="5277500" y="4195672"/>
            <a:ext cx="3040937" cy="232297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Textfeld 170"/>
          <p:cNvSpPr txBox="1"/>
          <p:nvPr/>
        </p:nvSpPr>
        <p:spPr>
          <a:xfrm>
            <a:off x="3838910" y="2722568"/>
            <a:ext cx="445058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1600" dirty="0" smtClean="0"/>
              <a:t>Team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0891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FE7-5CD0-4DBE-B4B8-A906DBD2559B}" type="slidenum">
              <a:rPr lang="de-DE" smtClean="0"/>
              <a:t>3</a:t>
            </a:fld>
            <a:endParaRPr lang="de-DE"/>
          </a:p>
        </p:txBody>
      </p:sp>
      <p:grpSp>
        <p:nvGrpSpPr>
          <p:cNvPr id="7" name="Gruppieren 6"/>
          <p:cNvGrpSpPr/>
          <p:nvPr/>
        </p:nvGrpSpPr>
        <p:grpSpPr>
          <a:xfrm>
            <a:off x="183822" y="156656"/>
            <a:ext cx="8645610" cy="6503618"/>
            <a:chOff x="183822" y="156656"/>
            <a:chExt cx="8645610" cy="6503618"/>
          </a:xfrm>
        </p:grpSpPr>
        <p:sp>
          <p:nvSpPr>
            <p:cNvPr id="3" name="Rechteck 2"/>
            <p:cNvSpPr/>
            <p:nvPr/>
          </p:nvSpPr>
          <p:spPr>
            <a:xfrm>
              <a:off x="3343445" y="1940891"/>
              <a:ext cx="2640607" cy="65145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600"/>
                </a:lnSpc>
              </a:pPr>
              <a:endParaRPr lang="de-DE" sz="1600" dirty="0"/>
            </a:p>
          </p:txBody>
        </p:sp>
        <p:sp>
          <p:nvSpPr>
            <p:cNvPr id="5" name="Textfeld 4"/>
            <p:cNvSpPr txBox="1"/>
            <p:nvPr/>
          </p:nvSpPr>
          <p:spPr>
            <a:xfrm>
              <a:off x="3407885" y="1917089"/>
              <a:ext cx="126053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Vorgangsname</a:t>
              </a:r>
              <a:endParaRPr lang="en-US" sz="1600" b="1" dirty="0"/>
            </a:p>
          </p:txBody>
        </p:sp>
        <p:sp>
          <p:nvSpPr>
            <p:cNvPr id="6" name="Textfeld 5"/>
            <p:cNvSpPr txBox="1"/>
            <p:nvPr/>
          </p:nvSpPr>
          <p:spPr>
            <a:xfrm>
              <a:off x="3409086" y="2148647"/>
              <a:ext cx="1883721" cy="2080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de-DE" sz="1600" dirty="0" smtClean="0"/>
                <a:t>Entscheidungsmeeting</a:t>
              </a:r>
              <a:endParaRPr lang="en-US" sz="1600" dirty="0"/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3382429" y="2568605"/>
              <a:ext cx="24487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Nr.</a:t>
              </a:r>
              <a:endParaRPr lang="en-US" sz="1600" b="1" dirty="0"/>
            </a:p>
          </p:txBody>
        </p:sp>
        <p:sp>
          <p:nvSpPr>
            <p:cNvPr id="15" name="Textfeld 14"/>
            <p:cNvSpPr txBox="1"/>
            <p:nvPr/>
          </p:nvSpPr>
          <p:spPr>
            <a:xfrm>
              <a:off x="3393783" y="2752058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5</a:t>
              </a:r>
              <a:endParaRPr lang="en-US" sz="1600" dirty="0"/>
            </a:p>
          </p:txBody>
        </p:sp>
        <p:sp>
          <p:nvSpPr>
            <p:cNvPr id="16" name="Rechteck 15"/>
            <p:cNvSpPr/>
            <p:nvPr/>
          </p:nvSpPr>
          <p:spPr>
            <a:xfrm>
              <a:off x="3791149" y="2599156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3847188" y="2572539"/>
              <a:ext cx="12182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V</a:t>
              </a:r>
              <a:endParaRPr lang="en-US" sz="1600" b="1" dirty="0"/>
            </a:p>
          </p:txBody>
        </p:sp>
        <p:sp>
          <p:nvSpPr>
            <p:cNvPr id="18" name="Textfeld 17"/>
            <p:cNvSpPr txBox="1"/>
            <p:nvPr/>
          </p:nvSpPr>
          <p:spPr>
            <a:xfrm>
              <a:off x="3824809" y="2751784"/>
              <a:ext cx="6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endParaRPr lang="en-US" sz="1600" dirty="0"/>
            </a:p>
          </p:txBody>
        </p:sp>
        <p:sp>
          <p:nvSpPr>
            <p:cNvPr id="21" name="Textfeld 20"/>
            <p:cNvSpPr txBox="1"/>
            <p:nvPr/>
          </p:nvSpPr>
          <p:spPr>
            <a:xfrm>
              <a:off x="4934150" y="2567077"/>
              <a:ext cx="129844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D</a:t>
              </a:r>
              <a:endParaRPr lang="en-US" sz="1600" b="1" dirty="0"/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4940243" y="2729492"/>
              <a:ext cx="47057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4 Std.</a:t>
              </a:r>
              <a:endParaRPr lang="en-US" sz="1600" dirty="0"/>
            </a:p>
          </p:txBody>
        </p:sp>
        <p:sp>
          <p:nvSpPr>
            <p:cNvPr id="23" name="Rechteck 22"/>
            <p:cNvSpPr/>
            <p:nvPr/>
          </p:nvSpPr>
          <p:spPr>
            <a:xfrm>
              <a:off x="3343606" y="2976132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24" name="Rechteck 23"/>
            <p:cNvSpPr/>
            <p:nvPr/>
          </p:nvSpPr>
          <p:spPr>
            <a:xfrm>
              <a:off x="3795799" y="2975586"/>
              <a:ext cx="1091801" cy="37800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35" name="Textfeld 34"/>
            <p:cNvSpPr txBox="1"/>
            <p:nvPr/>
          </p:nvSpPr>
          <p:spPr>
            <a:xfrm>
              <a:off x="3380209" y="2949175"/>
              <a:ext cx="305789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FAZ</a:t>
              </a:r>
              <a:endParaRPr lang="en-US" sz="1600" b="1" dirty="0"/>
            </a:p>
          </p:txBody>
        </p:sp>
        <p:sp>
          <p:nvSpPr>
            <p:cNvPr id="36" name="Textfeld 35"/>
            <p:cNvSpPr txBox="1"/>
            <p:nvPr/>
          </p:nvSpPr>
          <p:spPr>
            <a:xfrm>
              <a:off x="3824008" y="2939669"/>
              <a:ext cx="29072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FEZ</a:t>
              </a:r>
              <a:endParaRPr lang="en-US" sz="1600" b="1" dirty="0"/>
            </a:p>
          </p:txBody>
        </p:sp>
        <p:sp>
          <p:nvSpPr>
            <p:cNvPr id="37" name="Textfeld 36"/>
            <p:cNvSpPr txBox="1"/>
            <p:nvPr/>
          </p:nvSpPr>
          <p:spPr>
            <a:xfrm>
              <a:off x="4950240" y="2945427"/>
              <a:ext cx="240450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GP</a:t>
              </a:r>
              <a:endParaRPr lang="en-US" sz="1600" b="1" dirty="0"/>
            </a:p>
          </p:txBody>
        </p:sp>
        <p:sp>
          <p:nvSpPr>
            <p:cNvPr id="38" name="Textfeld 37"/>
            <p:cNvSpPr txBox="1"/>
            <p:nvPr/>
          </p:nvSpPr>
          <p:spPr>
            <a:xfrm>
              <a:off x="3377383" y="3117708"/>
              <a:ext cx="41517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24.5.</a:t>
              </a:r>
              <a:endParaRPr lang="en-US" sz="1600" dirty="0"/>
            </a:p>
          </p:txBody>
        </p:sp>
        <p:sp>
          <p:nvSpPr>
            <p:cNvPr id="39" name="Textfeld 38"/>
            <p:cNvSpPr txBox="1"/>
            <p:nvPr/>
          </p:nvSpPr>
          <p:spPr>
            <a:xfrm>
              <a:off x="3845029" y="3106214"/>
              <a:ext cx="46166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 24.5.</a:t>
              </a:r>
              <a:endParaRPr lang="en-US" sz="1600" dirty="0"/>
            </a:p>
          </p:txBody>
        </p:sp>
        <p:sp>
          <p:nvSpPr>
            <p:cNvPr id="40" name="Textfeld 39"/>
            <p:cNvSpPr txBox="1"/>
            <p:nvPr/>
          </p:nvSpPr>
          <p:spPr>
            <a:xfrm>
              <a:off x="4943633" y="3111972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0</a:t>
              </a:r>
              <a:endParaRPr lang="en-US" sz="1600" dirty="0"/>
            </a:p>
          </p:txBody>
        </p:sp>
        <p:sp>
          <p:nvSpPr>
            <p:cNvPr id="41" name="Rechteck 40"/>
            <p:cNvSpPr/>
            <p:nvPr/>
          </p:nvSpPr>
          <p:spPr>
            <a:xfrm>
              <a:off x="3342184" y="2599156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42" name="Rechteck 41"/>
            <p:cNvSpPr/>
            <p:nvPr/>
          </p:nvSpPr>
          <p:spPr>
            <a:xfrm>
              <a:off x="4887600" y="2600008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43" name="Rechteck 42"/>
            <p:cNvSpPr/>
            <p:nvPr/>
          </p:nvSpPr>
          <p:spPr>
            <a:xfrm>
              <a:off x="4887600" y="2976059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46" name="Rechteck 45"/>
            <p:cNvSpPr/>
            <p:nvPr/>
          </p:nvSpPr>
          <p:spPr>
            <a:xfrm>
              <a:off x="6188825" y="1939218"/>
              <a:ext cx="2640607" cy="65145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600"/>
                </a:lnSpc>
              </a:pPr>
              <a:endParaRPr lang="de-DE" sz="1600" dirty="0"/>
            </a:p>
          </p:txBody>
        </p:sp>
        <p:sp>
          <p:nvSpPr>
            <p:cNvPr id="47" name="Textfeld 46"/>
            <p:cNvSpPr txBox="1"/>
            <p:nvPr/>
          </p:nvSpPr>
          <p:spPr>
            <a:xfrm>
              <a:off x="6253265" y="1915416"/>
              <a:ext cx="126053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Vorgangsname</a:t>
              </a:r>
              <a:endParaRPr lang="en-US" sz="1600" b="1" dirty="0"/>
            </a:p>
          </p:txBody>
        </p:sp>
        <p:sp>
          <p:nvSpPr>
            <p:cNvPr id="48" name="Textfeld 47"/>
            <p:cNvSpPr txBox="1"/>
            <p:nvPr/>
          </p:nvSpPr>
          <p:spPr>
            <a:xfrm>
              <a:off x="6254466" y="2146974"/>
              <a:ext cx="1995611" cy="41319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de-DE" sz="1600" dirty="0" smtClean="0"/>
                <a:t>Auswahl Messestandort</a:t>
              </a:r>
              <a:br>
                <a:rPr lang="de-DE" sz="1600" dirty="0" smtClean="0"/>
              </a:br>
              <a:r>
                <a:rPr lang="de-DE" sz="1600" dirty="0" smtClean="0"/>
                <a:t>abgeschlossen (</a:t>
              </a:r>
              <a:r>
                <a:rPr lang="de-DE" sz="1600" dirty="0" err="1" smtClean="0"/>
                <a:t>Mst</a:t>
              </a:r>
              <a:r>
                <a:rPr lang="de-DE" sz="1600" dirty="0" smtClean="0"/>
                <a:t>)</a:t>
              </a:r>
              <a:endParaRPr lang="en-US" sz="1600" dirty="0"/>
            </a:p>
          </p:txBody>
        </p:sp>
        <p:sp>
          <p:nvSpPr>
            <p:cNvPr id="49" name="Textfeld 48"/>
            <p:cNvSpPr txBox="1"/>
            <p:nvPr/>
          </p:nvSpPr>
          <p:spPr>
            <a:xfrm>
              <a:off x="6227809" y="2566932"/>
              <a:ext cx="24487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Nr.</a:t>
              </a:r>
              <a:endParaRPr lang="en-US" sz="1600" b="1" dirty="0"/>
            </a:p>
          </p:txBody>
        </p:sp>
        <p:sp>
          <p:nvSpPr>
            <p:cNvPr id="50" name="Textfeld 49"/>
            <p:cNvSpPr txBox="1"/>
            <p:nvPr/>
          </p:nvSpPr>
          <p:spPr>
            <a:xfrm>
              <a:off x="6239163" y="2750385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6</a:t>
              </a:r>
              <a:endParaRPr lang="en-US" sz="1600" dirty="0"/>
            </a:p>
          </p:txBody>
        </p:sp>
        <p:sp>
          <p:nvSpPr>
            <p:cNvPr id="51" name="Rechteck 50"/>
            <p:cNvSpPr/>
            <p:nvPr/>
          </p:nvSpPr>
          <p:spPr>
            <a:xfrm>
              <a:off x="6636529" y="2597483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52" name="Textfeld 51"/>
            <p:cNvSpPr txBox="1"/>
            <p:nvPr/>
          </p:nvSpPr>
          <p:spPr>
            <a:xfrm>
              <a:off x="6692568" y="2570866"/>
              <a:ext cx="12182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V</a:t>
              </a:r>
              <a:endParaRPr lang="en-US" sz="1600" b="1" dirty="0"/>
            </a:p>
          </p:txBody>
        </p:sp>
        <p:sp>
          <p:nvSpPr>
            <p:cNvPr id="53" name="Textfeld 52"/>
            <p:cNvSpPr txBox="1"/>
            <p:nvPr/>
          </p:nvSpPr>
          <p:spPr>
            <a:xfrm>
              <a:off x="6670189" y="2750111"/>
              <a:ext cx="106279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Lüdenscheid</a:t>
              </a:r>
              <a:endParaRPr lang="en-US" sz="1600" dirty="0"/>
            </a:p>
          </p:txBody>
        </p:sp>
        <p:sp>
          <p:nvSpPr>
            <p:cNvPr id="54" name="Textfeld 53"/>
            <p:cNvSpPr txBox="1"/>
            <p:nvPr/>
          </p:nvSpPr>
          <p:spPr>
            <a:xfrm>
              <a:off x="7779530" y="2565404"/>
              <a:ext cx="129844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D</a:t>
              </a:r>
              <a:endParaRPr lang="en-US" sz="1600" b="1" dirty="0"/>
            </a:p>
          </p:txBody>
        </p:sp>
        <p:sp>
          <p:nvSpPr>
            <p:cNvPr id="55" name="Textfeld 54"/>
            <p:cNvSpPr txBox="1"/>
            <p:nvPr/>
          </p:nvSpPr>
          <p:spPr>
            <a:xfrm>
              <a:off x="7785623" y="2727819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/>
                <a:t>0</a:t>
              </a:r>
              <a:endParaRPr lang="en-US" sz="1600" dirty="0"/>
            </a:p>
          </p:txBody>
        </p:sp>
        <p:sp>
          <p:nvSpPr>
            <p:cNvPr id="56" name="Rechteck 55"/>
            <p:cNvSpPr/>
            <p:nvPr/>
          </p:nvSpPr>
          <p:spPr>
            <a:xfrm>
              <a:off x="6188986" y="2974459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57" name="Rechteck 56"/>
            <p:cNvSpPr/>
            <p:nvPr/>
          </p:nvSpPr>
          <p:spPr>
            <a:xfrm>
              <a:off x="6641179" y="2973913"/>
              <a:ext cx="1091801" cy="37800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58" name="Textfeld 57"/>
            <p:cNvSpPr txBox="1"/>
            <p:nvPr/>
          </p:nvSpPr>
          <p:spPr>
            <a:xfrm>
              <a:off x="6225589" y="2947502"/>
              <a:ext cx="305789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FAZ</a:t>
              </a:r>
              <a:endParaRPr lang="en-US" sz="1600" b="1" dirty="0"/>
            </a:p>
          </p:txBody>
        </p:sp>
        <p:sp>
          <p:nvSpPr>
            <p:cNvPr id="59" name="Textfeld 58"/>
            <p:cNvSpPr txBox="1"/>
            <p:nvPr/>
          </p:nvSpPr>
          <p:spPr>
            <a:xfrm>
              <a:off x="6669388" y="2937996"/>
              <a:ext cx="29072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FEZ</a:t>
              </a:r>
              <a:endParaRPr lang="en-US" sz="1600" b="1" dirty="0"/>
            </a:p>
          </p:txBody>
        </p:sp>
        <p:sp>
          <p:nvSpPr>
            <p:cNvPr id="60" name="Textfeld 59"/>
            <p:cNvSpPr txBox="1"/>
            <p:nvPr/>
          </p:nvSpPr>
          <p:spPr>
            <a:xfrm>
              <a:off x="7795620" y="2943754"/>
              <a:ext cx="240450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GP</a:t>
              </a:r>
              <a:endParaRPr lang="en-US" sz="1600" b="1" dirty="0"/>
            </a:p>
          </p:txBody>
        </p:sp>
        <p:sp>
          <p:nvSpPr>
            <p:cNvPr id="61" name="Textfeld 60"/>
            <p:cNvSpPr txBox="1"/>
            <p:nvPr/>
          </p:nvSpPr>
          <p:spPr>
            <a:xfrm>
              <a:off x="6222763" y="3116035"/>
              <a:ext cx="41517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24.5.</a:t>
              </a:r>
              <a:endParaRPr lang="en-US" sz="1600" dirty="0"/>
            </a:p>
          </p:txBody>
        </p:sp>
        <p:sp>
          <p:nvSpPr>
            <p:cNvPr id="62" name="Textfeld 61"/>
            <p:cNvSpPr txBox="1"/>
            <p:nvPr/>
          </p:nvSpPr>
          <p:spPr>
            <a:xfrm>
              <a:off x="6690409" y="3104541"/>
              <a:ext cx="46166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 24.5.</a:t>
              </a:r>
              <a:endParaRPr lang="en-US" sz="1600" dirty="0"/>
            </a:p>
          </p:txBody>
        </p:sp>
        <p:sp>
          <p:nvSpPr>
            <p:cNvPr id="63" name="Textfeld 62"/>
            <p:cNvSpPr txBox="1"/>
            <p:nvPr/>
          </p:nvSpPr>
          <p:spPr>
            <a:xfrm>
              <a:off x="7789013" y="3110299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0</a:t>
              </a:r>
              <a:endParaRPr lang="en-US" sz="1600" dirty="0"/>
            </a:p>
          </p:txBody>
        </p:sp>
        <p:sp>
          <p:nvSpPr>
            <p:cNvPr id="64" name="Rechteck 63"/>
            <p:cNvSpPr/>
            <p:nvPr/>
          </p:nvSpPr>
          <p:spPr>
            <a:xfrm>
              <a:off x="6187564" y="2597483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65" name="Rechteck 64"/>
            <p:cNvSpPr/>
            <p:nvPr/>
          </p:nvSpPr>
          <p:spPr>
            <a:xfrm>
              <a:off x="7732980" y="2598335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66" name="Rechteck 65"/>
            <p:cNvSpPr/>
            <p:nvPr/>
          </p:nvSpPr>
          <p:spPr>
            <a:xfrm>
              <a:off x="7732980" y="2974386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68" name="Rechteck 67"/>
            <p:cNvSpPr/>
            <p:nvPr/>
          </p:nvSpPr>
          <p:spPr>
            <a:xfrm>
              <a:off x="185083" y="180458"/>
              <a:ext cx="2640607" cy="65145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600"/>
                </a:lnSpc>
              </a:pPr>
              <a:endParaRPr lang="de-DE" sz="1600" dirty="0"/>
            </a:p>
          </p:txBody>
        </p:sp>
        <p:sp>
          <p:nvSpPr>
            <p:cNvPr id="69" name="Textfeld 68"/>
            <p:cNvSpPr txBox="1"/>
            <p:nvPr/>
          </p:nvSpPr>
          <p:spPr>
            <a:xfrm>
              <a:off x="249523" y="156656"/>
              <a:ext cx="126053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Vorgangsname</a:t>
              </a:r>
              <a:endParaRPr lang="en-US" sz="1600" b="1" dirty="0"/>
            </a:p>
          </p:txBody>
        </p:sp>
        <p:sp>
          <p:nvSpPr>
            <p:cNvPr id="70" name="Textfeld 69"/>
            <p:cNvSpPr txBox="1"/>
            <p:nvPr/>
          </p:nvSpPr>
          <p:spPr>
            <a:xfrm>
              <a:off x="250724" y="388214"/>
              <a:ext cx="1714380" cy="41319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de-DE" sz="1600" dirty="0" smtClean="0"/>
                <a:t>Start </a:t>
              </a:r>
            </a:p>
            <a:p>
              <a:pPr>
                <a:lnSpc>
                  <a:spcPts val="1600"/>
                </a:lnSpc>
              </a:pPr>
              <a:r>
                <a:rPr lang="de-DE" sz="1600" dirty="0" smtClean="0"/>
                <a:t>Messeauswahl (</a:t>
              </a:r>
              <a:r>
                <a:rPr lang="de-DE" sz="1600" dirty="0" err="1" smtClean="0"/>
                <a:t>Mst</a:t>
              </a:r>
              <a:r>
                <a:rPr lang="de-DE" sz="1600" dirty="0" smtClean="0"/>
                <a:t>)</a:t>
              </a:r>
              <a:endParaRPr lang="en-US" sz="1600" dirty="0"/>
            </a:p>
          </p:txBody>
        </p:sp>
        <p:sp>
          <p:nvSpPr>
            <p:cNvPr id="71" name="Textfeld 70"/>
            <p:cNvSpPr txBox="1"/>
            <p:nvPr/>
          </p:nvSpPr>
          <p:spPr>
            <a:xfrm>
              <a:off x="224067" y="808172"/>
              <a:ext cx="24487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Nr.</a:t>
              </a:r>
              <a:endParaRPr lang="en-US" sz="1600" b="1" dirty="0"/>
            </a:p>
          </p:txBody>
        </p:sp>
        <p:sp>
          <p:nvSpPr>
            <p:cNvPr id="72" name="Textfeld 71"/>
            <p:cNvSpPr txBox="1"/>
            <p:nvPr/>
          </p:nvSpPr>
          <p:spPr>
            <a:xfrm>
              <a:off x="235421" y="991625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1</a:t>
              </a:r>
              <a:endParaRPr lang="en-US" sz="1600" dirty="0"/>
            </a:p>
          </p:txBody>
        </p:sp>
        <p:sp>
          <p:nvSpPr>
            <p:cNvPr id="73" name="Rechteck 72"/>
            <p:cNvSpPr/>
            <p:nvPr/>
          </p:nvSpPr>
          <p:spPr>
            <a:xfrm>
              <a:off x="632787" y="838723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74" name="Textfeld 73"/>
            <p:cNvSpPr txBox="1"/>
            <p:nvPr/>
          </p:nvSpPr>
          <p:spPr>
            <a:xfrm>
              <a:off x="688826" y="812106"/>
              <a:ext cx="12182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V</a:t>
              </a:r>
              <a:endParaRPr lang="en-US" sz="1600" b="1" dirty="0"/>
            </a:p>
          </p:txBody>
        </p:sp>
        <p:sp>
          <p:nvSpPr>
            <p:cNvPr id="75" name="Textfeld 74"/>
            <p:cNvSpPr txBox="1"/>
            <p:nvPr/>
          </p:nvSpPr>
          <p:spPr>
            <a:xfrm>
              <a:off x="666447" y="991351"/>
              <a:ext cx="6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endParaRPr lang="en-US" sz="1600" dirty="0"/>
            </a:p>
          </p:txBody>
        </p:sp>
        <p:sp>
          <p:nvSpPr>
            <p:cNvPr id="76" name="Textfeld 75"/>
            <p:cNvSpPr txBox="1"/>
            <p:nvPr/>
          </p:nvSpPr>
          <p:spPr>
            <a:xfrm>
              <a:off x="1775788" y="806644"/>
              <a:ext cx="129844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D</a:t>
              </a:r>
              <a:endParaRPr lang="en-US" sz="1600" b="1" dirty="0"/>
            </a:p>
          </p:txBody>
        </p:sp>
        <p:sp>
          <p:nvSpPr>
            <p:cNvPr id="77" name="Textfeld 76"/>
            <p:cNvSpPr txBox="1"/>
            <p:nvPr/>
          </p:nvSpPr>
          <p:spPr>
            <a:xfrm>
              <a:off x="1781881" y="969059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0</a:t>
              </a:r>
              <a:endParaRPr lang="en-US" sz="1600" dirty="0"/>
            </a:p>
          </p:txBody>
        </p:sp>
        <p:sp>
          <p:nvSpPr>
            <p:cNvPr id="78" name="Rechteck 77"/>
            <p:cNvSpPr/>
            <p:nvPr/>
          </p:nvSpPr>
          <p:spPr>
            <a:xfrm>
              <a:off x="185244" y="1215699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79" name="Rechteck 78"/>
            <p:cNvSpPr/>
            <p:nvPr/>
          </p:nvSpPr>
          <p:spPr>
            <a:xfrm>
              <a:off x="637437" y="1215153"/>
              <a:ext cx="1091801" cy="37800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80" name="Textfeld 79"/>
            <p:cNvSpPr txBox="1"/>
            <p:nvPr/>
          </p:nvSpPr>
          <p:spPr>
            <a:xfrm>
              <a:off x="221847" y="1188742"/>
              <a:ext cx="305789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FAZ</a:t>
              </a:r>
              <a:endParaRPr lang="en-US" sz="1600" b="1" dirty="0"/>
            </a:p>
          </p:txBody>
        </p:sp>
        <p:sp>
          <p:nvSpPr>
            <p:cNvPr id="81" name="Textfeld 80"/>
            <p:cNvSpPr txBox="1"/>
            <p:nvPr/>
          </p:nvSpPr>
          <p:spPr>
            <a:xfrm>
              <a:off x="665646" y="1179236"/>
              <a:ext cx="29072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FEZ</a:t>
              </a:r>
              <a:endParaRPr lang="en-US" sz="1600" b="1" dirty="0"/>
            </a:p>
          </p:txBody>
        </p:sp>
        <p:sp>
          <p:nvSpPr>
            <p:cNvPr id="82" name="Textfeld 81"/>
            <p:cNvSpPr txBox="1"/>
            <p:nvPr/>
          </p:nvSpPr>
          <p:spPr>
            <a:xfrm>
              <a:off x="1791878" y="1184994"/>
              <a:ext cx="240450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GP</a:t>
              </a:r>
              <a:endParaRPr lang="en-US" sz="1600" b="1" dirty="0"/>
            </a:p>
          </p:txBody>
        </p:sp>
        <p:sp>
          <p:nvSpPr>
            <p:cNvPr id="83" name="Textfeld 82"/>
            <p:cNvSpPr txBox="1"/>
            <p:nvPr/>
          </p:nvSpPr>
          <p:spPr>
            <a:xfrm>
              <a:off x="219021" y="1357275"/>
              <a:ext cx="310983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2.5.</a:t>
              </a:r>
              <a:endParaRPr lang="en-US" sz="1600" dirty="0"/>
            </a:p>
          </p:txBody>
        </p:sp>
        <p:sp>
          <p:nvSpPr>
            <p:cNvPr id="84" name="Textfeld 83"/>
            <p:cNvSpPr txBox="1"/>
            <p:nvPr/>
          </p:nvSpPr>
          <p:spPr>
            <a:xfrm>
              <a:off x="686667" y="1345781"/>
              <a:ext cx="357470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 2.5.</a:t>
              </a:r>
              <a:endParaRPr lang="en-US" sz="1600" dirty="0"/>
            </a:p>
          </p:txBody>
        </p:sp>
        <p:sp>
          <p:nvSpPr>
            <p:cNvPr id="85" name="Textfeld 84"/>
            <p:cNvSpPr txBox="1"/>
            <p:nvPr/>
          </p:nvSpPr>
          <p:spPr>
            <a:xfrm>
              <a:off x="1785271" y="1351539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0</a:t>
              </a:r>
              <a:endParaRPr lang="en-US" sz="1600" dirty="0"/>
            </a:p>
          </p:txBody>
        </p:sp>
        <p:sp>
          <p:nvSpPr>
            <p:cNvPr id="86" name="Rechteck 85"/>
            <p:cNvSpPr/>
            <p:nvPr/>
          </p:nvSpPr>
          <p:spPr>
            <a:xfrm>
              <a:off x="183822" y="838723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87" name="Rechteck 86"/>
            <p:cNvSpPr/>
            <p:nvPr/>
          </p:nvSpPr>
          <p:spPr>
            <a:xfrm>
              <a:off x="1729238" y="839575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88" name="Rechteck 87"/>
            <p:cNvSpPr/>
            <p:nvPr/>
          </p:nvSpPr>
          <p:spPr>
            <a:xfrm>
              <a:off x="1729238" y="1215626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90" name="Rechteck 89"/>
            <p:cNvSpPr/>
            <p:nvPr/>
          </p:nvSpPr>
          <p:spPr>
            <a:xfrm>
              <a:off x="368172" y="1935549"/>
              <a:ext cx="2640607" cy="65145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600"/>
                </a:lnSpc>
              </a:pPr>
              <a:endParaRPr lang="de-DE" sz="1600" dirty="0"/>
            </a:p>
          </p:txBody>
        </p:sp>
        <p:sp>
          <p:nvSpPr>
            <p:cNvPr id="91" name="Textfeld 90"/>
            <p:cNvSpPr txBox="1"/>
            <p:nvPr/>
          </p:nvSpPr>
          <p:spPr>
            <a:xfrm>
              <a:off x="432612" y="1911747"/>
              <a:ext cx="126053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Vorgangsname</a:t>
              </a:r>
              <a:endParaRPr lang="en-US" sz="1600" b="1" dirty="0"/>
            </a:p>
          </p:txBody>
        </p:sp>
        <p:sp>
          <p:nvSpPr>
            <p:cNvPr id="92" name="Textfeld 91"/>
            <p:cNvSpPr txBox="1"/>
            <p:nvPr/>
          </p:nvSpPr>
          <p:spPr>
            <a:xfrm>
              <a:off x="433813" y="2143305"/>
              <a:ext cx="1412246" cy="41036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de-DE" sz="1600" dirty="0" smtClean="0"/>
                <a:t>Prüfung</a:t>
              </a:r>
            </a:p>
            <a:p>
              <a:pPr>
                <a:lnSpc>
                  <a:spcPts val="1600"/>
                </a:lnSpc>
              </a:pPr>
              <a:r>
                <a:rPr lang="de-DE" sz="1600" dirty="0" smtClean="0"/>
                <a:t>Messestandort A</a:t>
              </a:r>
              <a:endParaRPr lang="en-US" sz="1600" dirty="0"/>
            </a:p>
          </p:txBody>
        </p:sp>
        <p:sp>
          <p:nvSpPr>
            <p:cNvPr id="93" name="Textfeld 92"/>
            <p:cNvSpPr txBox="1"/>
            <p:nvPr/>
          </p:nvSpPr>
          <p:spPr>
            <a:xfrm>
              <a:off x="407156" y="2563263"/>
              <a:ext cx="24487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Nr.</a:t>
              </a:r>
              <a:endParaRPr lang="en-US" sz="1600" b="1" dirty="0"/>
            </a:p>
          </p:txBody>
        </p:sp>
        <p:sp>
          <p:nvSpPr>
            <p:cNvPr id="94" name="Textfeld 93"/>
            <p:cNvSpPr txBox="1"/>
            <p:nvPr/>
          </p:nvSpPr>
          <p:spPr>
            <a:xfrm>
              <a:off x="418510" y="2746716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2</a:t>
              </a:r>
              <a:endParaRPr lang="en-US" sz="1600" dirty="0"/>
            </a:p>
          </p:txBody>
        </p:sp>
        <p:sp>
          <p:nvSpPr>
            <p:cNvPr id="95" name="Rechteck 94"/>
            <p:cNvSpPr/>
            <p:nvPr/>
          </p:nvSpPr>
          <p:spPr>
            <a:xfrm>
              <a:off x="815876" y="2593814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96" name="Textfeld 95"/>
            <p:cNvSpPr txBox="1"/>
            <p:nvPr/>
          </p:nvSpPr>
          <p:spPr>
            <a:xfrm>
              <a:off x="871915" y="2567197"/>
              <a:ext cx="12182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V</a:t>
              </a:r>
              <a:endParaRPr lang="en-US" sz="1600" b="1" dirty="0"/>
            </a:p>
          </p:txBody>
        </p:sp>
        <p:sp>
          <p:nvSpPr>
            <p:cNvPr id="97" name="Textfeld 96"/>
            <p:cNvSpPr txBox="1"/>
            <p:nvPr/>
          </p:nvSpPr>
          <p:spPr>
            <a:xfrm>
              <a:off x="849536" y="2746442"/>
              <a:ext cx="498534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Meier</a:t>
              </a:r>
              <a:endParaRPr lang="en-US" sz="1600" dirty="0"/>
            </a:p>
          </p:txBody>
        </p:sp>
        <p:sp>
          <p:nvSpPr>
            <p:cNvPr id="98" name="Textfeld 97"/>
            <p:cNvSpPr txBox="1"/>
            <p:nvPr/>
          </p:nvSpPr>
          <p:spPr>
            <a:xfrm>
              <a:off x="1958877" y="2561735"/>
              <a:ext cx="129844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D</a:t>
              </a:r>
              <a:endParaRPr lang="en-US" sz="1600" b="1" dirty="0"/>
            </a:p>
          </p:txBody>
        </p:sp>
        <p:sp>
          <p:nvSpPr>
            <p:cNvPr id="99" name="Textfeld 98"/>
            <p:cNvSpPr txBox="1"/>
            <p:nvPr/>
          </p:nvSpPr>
          <p:spPr>
            <a:xfrm>
              <a:off x="1964970" y="2724150"/>
              <a:ext cx="95385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8 Werktage</a:t>
              </a:r>
              <a:endParaRPr lang="en-US" sz="1600" dirty="0"/>
            </a:p>
          </p:txBody>
        </p:sp>
        <p:sp>
          <p:nvSpPr>
            <p:cNvPr id="100" name="Rechteck 99"/>
            <p:cNvSpPr/>
            <p:nvPr/>
          </p:nvSpPr>
          <p:spPr>
            <a:xfrm>
              <a:off x="368333" y="2970790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01" name="Rechteck 100"/>
            <p:cNvSpPr/>
            <p:nvPr/>
          </p:nvSpPr>
          <p:spPr>
            <a:xfrm>
              <a:off x="820526" y="2970244"/>
              <a:ext cx="1091801" cy="37800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02" name="Textfeld 101"/>
            <p:cNvSpPr txBox="1"/>
            <p:nvPr/>
          </p:nvSpPr>
          <p:spPr>
            <a:xfrm>
              <a:off x="404936" y="2943833"/>
              <a:ext cx="305789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FAZ</a:t>
              </a:r>
              <a:endParaRPr lang="en-US" sz="1600" b="1" dirty="0"/>
            </a:p>
          </p:txBody>
        </p:sp>
        <p:sp>
          <p:nvSpPr>
            <p:cNvPr id="103" name="Textfeld 102"/>
            <p:cNvSpPr txBox="1"/>
            <p:nvPr/>
          </p:nvSpPr>
          <p:spPr>
            <a:xfrm>
              <a:off x="848735" y="2934327"/>
              <a:ext cx="29072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FEZ</a:t>
              </a:r>
              <a:endParaRPr lang="en-US" sz="1600" b="1" dirty="0"/>
            </a:p>
          </p:txBody>
        </p:sp>
        <p:sp>
          <p:nvSpPr>
            <p:cNvPr id="104" name="Textfeld 103"/>
            <p:cNvSpPr txBox="1"/>
            <p:nvPr/>
          </p:nvSpPr>
          <p:spPr>
            <a:xfrm>
              <a:off x="1974967" y="2940085"/>
              <a:ext cx="240450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GP</a:t>
              </a:r>
              <a:endParaRPr lang="en-US" sz="1600" b="1" dirty="0"/>
            </a:p>
          </p:txBody>
        </p:sp>
        <p:sp>
          <p:nvSpPr>
            <p:cNvPr id="105" name="Textfeld 104"/>
            <p:cNvSpPr txBox="1"/>
            <p:nvPr/>
          </p:nvSpPr>
          <p:spPr>
            <a:xfrm>
              <a:off x="402110" y="3112366"/>
              <a:ext cx="310983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2.5.</a:t>
              </a:r>
              <a:endParaRPr lang="en-US" sz="1600" dirty="0"/>
            </a:p>
          </p:txBody>
        </p:sp>
        <p:sp>
          <p:nvSpPr>
            <p:cNvPr id="106" name="Textfeld 105"/>
            <p:cNvSpPr txBox="1"/>
            <p:nvPr/>
          </p:nvSpPr>
          <p:spPr>
            <a:xfrm>
              <a:off x="869756" y="3100872"/>
              <a:ext cx="46166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 12.5.</a:t>
              </a:r>
              <a:endParaRPr lang="en-US" sz="1600" dirty="0"/>
            </a:p>
          </p:txBody>
        </p:sp>
        <p:sp>
          <p:nvSpPr>
            <p:cNvPr id="107" name="Textfeld 106"/>
            <p:cNvSpPr txBox="1"/>
            <p:nvPr/>
          </p:nvSpPr>
          <p:spPr>
            <a:xfrm>
              <a:off x="1968360" y="3106630"/>
              <a:ext cx="95385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8 Werktage</a:t>
              </a:r>
              <a:endParaRPr lang="en-US" sz="1600" dirty="0"/>
            </a:p>
          </p:txBody>
        </p:sp>
        <p:sp>
          <p:nvSpPr>
            <p:cNvPr id="108" name="Rechteck 107"/>
            <p:cNvSpPr/>
            <p:nvPr/>
          </p:nvSpPr>
          <p:spPr>
            <a:xfrm>
              <a:off x="366911" y="2593814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09" name="Rechteck 108"/>
            <p:cNvSpPr/>
            <p:nvPr/>
          </p:nvSpPr>
          <p:spPr>
            <a:xfrm>
              <a:off x="1912327" y="2594666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10" name="Rechteck 109"/>
            <p:cNvSpPr/>
            <p:nvPr/>
          </p:nvSpPr>
          <p:spPr>
            <a:xfrm>
              <a:off x="1912327" y="2970717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12" name="Rechteck 111"/>
            <p:cNvSpPr/>
            <p:nvPr/>
          </p:nvSpPr>
          <p:spPr>
            <a:xfrm>
              <a:off x="362586" y="3596818"/>
              <a:ext cx="2640607" cy="65145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600"/>
                </a:lnSpc>
              </a:pPr>
              <a:endParaRPr lang="de-DE" sz="1600" dirty="0"/>
            </a:p>
          </p:txBody>
        </p:sp>
        <p:sp>
          <p:nvSpPr>
            <p:cNvPr id="113" name="Textfeld 112"/>
            <p:cNvSpPr txBox="1"/>
            <p:nvPr/>
          </p:nvSpPr>
          <p:spPr>
            <a:xfrm>
              <a:off x="427026" y="3573016"/>
              <a:ext cx="126053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Vorgangsname</a:t>
              </a:r>
              <a:endParaRPr lang="en-US" sz="1600" b="1" dirty="0"/>
            </a:p>
          </p:txBody>
        </p:sp>
        <p:sp>
          <p:nvSpPr>
            <p:cNvPr id="114" name="Textfeld 113"/>
            <p:cNvSpPr txBox="1"/>
            <p:nvPr/>
          </p:nvSpPr>
          <p:spPr>
            <a:xfrm>
              <a:off x="428227" y="3804574"/>
              <a:ext cx="1405834" cy="41036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de-DE" sz="1600" dirty="0" smtClean="0"/>
                <a:t>Prüfung</a:t>
              </a:r>
            </a:p>
            <a:p>
              <a:pPr>
                <a:lnSpc>
                  <a:spcPts val="1600"/>
                </a:lnSpc>
              </a:pPr>
              <a:r>
                <a:rPr lang="de-DE" sz="1600" dirty="0" smtClean="0"/>
                <a:t>Messestandort B</a:t>
              </a:r>
              <a:endParaRPr lang="en-US" sz="1600" dirty="0"/>
            </a:p>
          </p:txBody>
        </p:sp>
        <p:sp>
          <p:nvSpPr>
            <p:cNvPr id="115" name="Textfeld 114"/>
            <p:cNvSpPr txBox="1"/>
            <p:nvPr/>
          </p:nvSpPr>
          <p:spPr>
            <a:xfrm>
              <a:off x="401570" y="4224532"/>
              <a:ext cx="24487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Nr.</a:t>
              </a:r>
              <a:endParaRPr lang="en-US" sz="1600" b="1" dirty="0"/>
            </a:p>
          </p:txBody>
        </p:sp>
        <p:sp>
          <p:nvSpPr>
            <p:cNvPr id="116" name="Textfeld 115"/>
            <p:cNvSpPr txBox="1"/>
            <p:nvPr/>
          </p:nvSpPr>
          <p:spPr>
            <a:xfrm>
              <a:off x="412924" y="4407985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3</a:t>
              </a:r>
              <a:endParaRPr lang="en-US" sz="1600" dirty="0"/>
            </a:p>
          </p:txBody>
        </p:sp>
        <p:sp>
          <p:nvSpPr>
            <p:cNvPr id="117" name="Rechteck 116"/>
            <p:cNvSpPr/>
            <p:nvPr/>
          </p:nvSpPr>
          <p:spPr>
            <a:xfrm>
              <a:off x="810290" y="4255083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18" name="Textfeld 117"/>
            <p:cNvSpPr txBox="1"/>
            <p:nvPr/>
          </p:nvSpPr>
          <p:spPr>
            <a:xfrm>
              <a:off x="866329" y="4228466"/>
              <a:ext cx="12182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V</a:t>
              </a:r>
              <a:endParaRPr lang="en-US" sz="1600" b="1" dirty="0"/>
            </a:p>
          </p:txBody>
        </p:sp>
        <p:sp>
          <p:nvSpPr>
            <p:cNvPr id="119" name="Textfeld 118"/>
            <p:cNvSpPr txBox="1"/>
            <p:nvPr/>
          </p:nvSpPr>
          <p:spPr>
            <a:xfrm>
              <a:off x="843950" y="4407711"/>
              <a:ext cx="54983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Müller</a:t>
              </a:r>
              <a:endParaRPr lang="en-US" sz="1600" dirty="0"/>
            </a:p>
          </p:txBody>
        </p:sp>
        <p:sp>
          <p:nvSpPr>
            <p:cNvPr id="120" name="Textfeld 119"/>
            <p:cNvSpPr txBox="1"/>
            <p:nvPr/>
          </p:nvSpPr>
          <p:spPr>
            <a:xfrm>
              <a:off x="1953291" y="4223004"/>
              <a:ext cx="129844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D</a:t>
              </a:r>
              <a:endParaRPr lang="en-US" sz="1600" b="1" dirty="0"/>
            </a:p>
          </p:txBody>
        </p:sp>
        <p:sp>
          <p:nvSpPr>
            <p:cNvPr id="121" name="Textfeld 120"/>
            <p:cNvSpPr txBox="1"/>
            <p:nvPr/>
          </p:nvSpPr>
          <p:spPr>
            <a:xfrm>
              <a:off x="1959384" y="4385419"/>
              <a:ext cx="95385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8 Werktage</a:t>
              </a:r>
              <a:endParaRPr lang="en-US" sz="1600" dirty="0"/>
            </a:p>
          </p:txBody>
        </p:sp>
        <p:sp>
          <p:nvSpPr>
            <p:cNvPr id="122" name="Rechteck 121"/>
            <p:cNvSpPr/>
            <p:nvPr/>
          </p:nvSpPr>
          <p:spPr>
            <a:xfrm>
              <a:off x="362747" y="4632059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23" name="Rechteck 122"/>
            <p:cNvSpPr/>
            <p:nvPr/>
          </p:nvSpPr>
          <p:spPr>
            <a:xfrm>
              <a:off x="814940" y="4631513"/>
              <a:ext cx="1091801" cy="37800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24" name="Textfeld 123"/>
            <p:cNvSpPr txBox="1"/>
            <p:nvPr/>
          </p:nvSpPr>
          <p:spPr>
            <a:xfrm>
              <a:off x="399350" y="4605102"/>
              <a:ext cx="305789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FAZ</a:t>
              </a:r>
              <a:endParaRPr lang="en-US" sz="1600" b="1" dirty="0"/>
            </a:p>
          </p:txBody>
        </p:sp>
        <p:sp>
          <p:nvSpPr>
            <p:cNvPr id="125" name="Textfeld 124"/>
            <p:cNvSpPr txBox="1"/>
            <p:nvPr/>
          </p:nvSpPr>
          <p:spPr>
            <a:xfrm>
              <a:off x="843149" y="4595596"/>
              <a:ext cx="29072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FEZ</a:t>
              </a:r>
              <a:endParaRPr lang="en-US" sz="1600" b="1" dirty="0"/>
            </a:p>
          </p:txBody>
        </p:sp>
        <p:sp>
          <p:nvSpPr>
            <p:cNvPr id="126" name="Textfeld 125"/>
            <p:cNvSpPr txBox="1"/>
            <p:nvPr/>
          </p:nvSpPr>
          <p:spPr>
            <a:xfrm>
              <a:off x="1969381" y="4601354"/>
              <a:ext cx="240450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GP</a:t>
              </a:r>
              <a:endParaRPr lang="en-US" sz="1600" b="1" dirty="0"/>
            </a:p>
          </p:txBody>
        </p:sp>
        <p:sp>
          <p:nvSpPr>
            <p:cNvPr id="127" name="Textfeld 126"/>
            <p:cNvSpPr txBox="1"/>
            <p:nvPr/>
          </p:nvSpPr>
          <p:spPr>
            <a:xfrm>
              <a:off x="396524" y="4773635"/>
              <a:ext cx="310983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2.5.</a:t>
              </a:r>
              <a:endParaRPr lang="en-US" sz="1600" dirty="0"/>
            </a:p>
          </p:txBody>
        </p:sp>
        <p:sp>
          <p:nvSpPr>
            <p:cNvPr id="128" name="Textfeld 127"/>
            <p:cNvSpPr txBox="1"/>
            <p:nvPr/>
          </p:nvSpPr>
          <p:spPr>
            <a:xfrm>
              <a:off x="864170" y="4762141"/>
              <a:ext cx="46166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 23.5.</a:t>
              </a:r>
              <a:endParaRPr lang="en-US" sz="1600" dirty="0"/>
            </a:p>
          </p:txBody>
        </p:sp>
        <p:sp>
          <p:nvSpPr>
            <p:cNvPr id="129" name="Textfeld 128"/>
            <p:cNvSpPr txBox="1"/>
            <p:nvPr/>
          </p:nvSpPr>
          <p:spPr>
            <a:xfrm>
              <a:off x="1962774" y="4767899"/>
              <a:ext cx="95385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0 Werktage</a:t>
              </a:r>
              <a:endParaRPr lang="en-US" sz="1600" dirty="0"/>
            </a:p>
          </p:txBody>
        </p:sp>
        <p:sp>
          <p:nvSpPr>
            <p:cNvPr id="130" name="Rechteck 129"/>
            <p:cNvSpPr/>
            <p:nvPr/>
          </p:nvSpPr>
          <p:spPr>
            <a:xfrm>
              <a:off x="361325" y="4255083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31" name="Rechteck 130"/>
            <p:cNvSpPr/>
            <p:nvPr/>
          </p:nvSpPr>
          <p:spPr>
            <a:xfrm>
              <a:off x="1906741" y="4255935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32" name="Rechteck 131"/>
            <p:cNvSpPr/>
            <p:nvPr/>
          </p:nvSpPr>
          <p:spPr>
            <a:xfrm>
              <a:off x="1906741" y="4631986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34" name="Rechteck 133"/>
            <p:cNvSpPr/>
            <p:nvPr/>
          </p:nvSpPr>
          <p:spPr>
            <a:xfrm>
              <a:off x="373451" y="5237236"/>
              <a:ext cx="2640607" cy="65145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600"/>
                </a:lnSpc>
              </a:pPr>
              <a:endParaRPr lang="de-DE" sz="1600" dirty="0"/>
            </a:p>
          </p:txBody>
        </p:sp>
        <p:sp>
          <p:nvSpPr>
            <p:cNvPr id="135" name="Textfeld 134"/>
            <p:cNvSpPr txBox="1"/>
            <p:nvPr/>
          </p:nvSpPr>
          <p:spPr>
            <a:xfrm>
              <a:off x="437891" y="5213434"/>
              <a:ext cx="126053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Vorgangsname</a:t>
              </a:r>
              <a:endParaRPr lang="en-US" sz="1600" b="1" dirty="0"/>
            </a:p>
          </p:txBody>
        </p:sp>
        <p:sp>
          <p:nvSpPr>
            <p:cNvPr id="136" name="Textfeld 135"/>
            <p:cNvSpPr txBox="1"/>
            <p:nvPr/>
          </p:nvSpPr>
          <p:spPr>
            <a:xfrm>
              <a:off x="439092" y="5444992"/>
              <a:ext cx="1449115" cy="41319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de-DE" sz="1600" dirty="0" smtClean="0"/>
                <a:t>Prüfung</a:t>
              </a:r>
            </a:p>
            <a:p>
              <a:pPr>
                <a:lnSpc>
                  <a:spcPts val="1600"/>
                </a:lnSpc>
              </a:pPr>
              <a:r>
                <a:rPr lang="de-DE" sz="1600" dirty="0" smtClean="0"/>
                <a:t>Messestandort C</a:t>
              </a:r>
              <a:endParaRPr lang="en-US" sz="1600" dirty="0"/>
            </a:p>
          </p:txBody>
        </p:sp>
        <p:sp>
          <p:nvSpPr>
            <p:cNvPr id="137" name="Textfeld 136"/>
            <p:cNvSpPr txBox="1"/>
            <p:nvPr/>
          </p:nvSpPr>
          <p:spPr>
            <a:xfrm>
              <a:off x="412435" y="5864950"/>
              <a:ext cx="24487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Nr.</a:t>
              </a:r>
              <a:endParaRPr lang="en-US" sz="1600" b="1" dirty="0"/>
            </a:p>
          </p:txBody>
        </p:sp>
        <p:sp>
          <p:nvSpPr>
            <p:cNvPr id="138" name="Textfeld 137"/>
            <p:cNvSpPr txBox="1"/>
            <p:nvPr/>
          </p:nvSpPr>
          <p:spPr>
            <a:xfrm>
              <a:off x="423789" y="6048403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4</a:t>
              </a:r>
              <a:endParaRPr lang="en-US" sz="1600" dirty="0"/>
            </a:p>
          </p:txBody>
        </p:sp>
        <p:sp>
          <p:nvSpPr>
            <p:cNvPr id="139" name="Rechteck 138"/>
            <p:cNvSpPr/>
            <p:nvPr/>
          </p:nvSpPr>
          <p:spPr>
            <a:xfrm>
              <a:off x="821155" y="5895501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40" name="Textfeld 139"/>
            <p:cNvSpPr txBox="1"/>
            <p:nvPr/>
          </p:nvSpPr>
          <p:spPr>
            <a:xfrm>
              <a:off x="877194" y="5868884"/>
              <a:ext cx="12182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V</a:t>
              </a:r>
              <a:endParaRPr lang="en-US" sz="1600" b="1" dirty="0"/>
            </a:p>
          </p:txBody>
        </p:sp>
        <p:sp>
          <p:nvSpPr>
            <p:cNvPr id="141" name="Textfeld 140"/>
            <p:cNvSpPr txBox="1"/>
            <p:nvPr/>
          </p:nvSpPr>
          <p:spPr>
            <a:xfrm>
              <a:off x="854815" y="6048129"/>
              <a:ext cx="106279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Lüdenscheid</a:t>
              </a:r>
              <a:endParaRPr lang="en-US" sz="1600" dirty="0"/>
            </a:p>
          </p:txBody>
        </p:sp>
        <p:sp>
          <p:nvSpPr>
            <p:cNvPr id="142" name="Textfeld 141"/>
            <p:cNvSpPr txBox="1"/>
            <p:nvPr/>
          </p:nvSpPr>
          <p:spPr>
            <a:xfrm>
              <a:off x="1964156" y="5863422"/>
              <a:ext cx="129844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D</a:t>
              </a:r>
              <a:endParaRPr lang="en-US" sz="1600" b="1" dirty="0"/>
            </a:p>
          </p:txBody>
        </p:sp>
        <p:sp>
          <p:nvSpPr>
            <p:cNvPr id="143" name="Textfeld 142"/>
            <p:cNvSpPr txBox="1"/>
            <p:nvPr/>
          </p:nvSpPr>
          <p:spPr>
            <a:xfrm>
              <a:off x="1970249" y="6025837"/>
              <a:ext cx="95385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8 Werktage</a:t>
              </a:r>
              <a:endParaRPr lang="en-US" sz="1600" dirty="0"/>
            </a:p>
          </p:txBody>
        </p:sp>
        <p:sp>
          <p:nvSpPr>
            <p:cNvPr id="144" name="Rechteck 143"/>
            <p:cNvSpPr/>
            <p:nvPr/>
          </p:nvSpPr>
          <p:spPr>
            <a:xfrm>
              <a:off x="373612" y="6272477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45" name="Rechteck 144"/>
            <p:cNvSpPr/>
            <p:nvPr/>
          </p:nvSpPr>
          <p:spPr>
            <a:xfrm>
              <a:off x="825805" y="6271931"/>
              <a:ext cx="1091801" cy="37800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46" name="Textfeld 145"/>
            <p:cNvSpPr txBox="1"/>
            <p:nvPr/>
          </p:nvSpPr>
          <p:spPr>
            <a:xfrm>
              <a:off x="410215" y="6245520"/>
              <a:ext cx="305789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FAZ</a:t>
              </a:r>
              <a:endParaRPr lang="en-US" sz="1600" b="1" dirty="0"/>
            </a:p>
          </p:txBody>
        </p:sp>
        <p:sp>
          <p:nvSpPr>
            <p:cNvPr id="147" name="Textfeld 146"/>
            <p:cNvSpPr txBox="1"/>
            <p:nvPr/>
          </p:nvSpPr>
          <p:spPr>
            <a:xfrm>
              <a:off x="854014" y="6236014"/>
              <a:ext cx="29072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FEZ</a:t>
              </a:r>
              <a:endParaRPr lang="en-US" sz="1600" b="1" dirty="0"/>
            </a:p>
          </p:txBody>
        </p:sp>
        <p:sp>
          <p:nvSpPr>
            <p:cNvPr id="148" name="Textfeld 147"/>
            <p:cNvSpPr txBox="1"/>
            <p:nvPr/>
          </p:nvSpPr>
          <p:spPr>
            <a:xfrm>
              <a:off x="1980246" y="6241772"/>
              <a:ext cx="240450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GP</a:t>
              </a:r>
              <a:endParaRPr lang="en-US" sz="1600" b="1" dirty="0"/>
            </a:p>
          </p:txBody>
        </p:sp>
        <p:sp>
          <p:nvSpPr>
            <p:cNvPr id="149" name="Textfeld 148"/>
            <p:cNvSpPr txBox="1"/>
            <p:nvPr/>
          </p:nvSpPr>
          <p:spPr>
            <a:xfrm>
              <a:off x="407389" y="6414053"/>
              <a:ext cx="310983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9.5.</a:t>
              </a:r>
              <a:endParaRPr lang="en-US" sz="1600" dirty="0"/>
            </a:p>
          </p:txBody>
        </p:sp>
        <p:sp>
          <p:nvSpPr>
            <p:cNvPr id="150" name="Textfeld 149"/>
            <p:cNvSpPr txBox="1"/>
            <p:nvPr/>
          </p:nvSpPr>
          <p:spPr>
            <a:xfrm>
              <a:off x="875035" y="6402559"/>
              <a:ext cx="46166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 19.5.</a:t>
              </a:r>
              <a:endParaRPr lang="en-US" sz="1600" dirty="0"/>
            </a:p>
          </p:txBody>
        </p:sp>
        <p:sp>
          <p:nvSpPr>
            <p:cNvPr id="151" name="Textfeld 150"/>
            <p:cNvSpPr txBox="1"/>
            <p:nvPr/>
          </p:nvSpPr>
          <p:spPr>
            <a:xfrm>
              <a:off x="1973639" y="6408317"/>
              <a:ext cx="95385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2 Werktage</a:t>
              </a:r>
              <a:endParaRPr lang="en-US" sz="1600" dirty="0"/>
            </a:p>
          </p:txBody>
        </p:sp>
        <p:sp>
          <p:nvSpPr>
            <p:cNvPr id="152" name="Rechteck 151"/>
            <p:cNvSpPr/>
            <p:nvPr/>
          </p:nvSpPr>
          <p:spPr>
            <a:xfrm>
              <a:off x="372190" y="5895501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53" name="Rechteck 152"/>
            <p:cNvSpPr/>
            <p:nvPr/>
          </p:nvSpPr>
          <p:spPr>
            <a:xfrm>
              <a:off x="1917606" y="5896353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54" name="Rechteck 153"/>
            <p:cNvSpPr/>
            <p:nvPr/>
          </p:nvSpPr>
          <p:spPr>
            <a:xfrm>
              <a:off x="1917606" y="6272404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</p:grpSp>
      <p:sp>
        <p:nvSpPr>
          <p:cNvPr id="207" name="Freihandform 206"/>
          <p:cNvSpPr/>
          <p:nvPr/>
        </p:nvSpPr>
        <p:spPr>
          <a:xfrm>
            <a:off x="183823" y="692696"/>
            <a:ext cx="3534166" cy="2102454"/>
          </a:xfrm>
          <a:custGeom>
            <a:avLst/>
            <a:gdLst>
              <a:gd name="connsiteX0" fmla="*/ 1112807 w 1475117"/>
              <a:gd name="connsiteY0" fmla="*/ 0 h 1802920"/>
              <a:gd name="connsiteX1" fmla="*/ 1475117 w 1475117"/>
              <a:gd name="connsiteY1" fmla="*/ 0 h 1802920"/>
              <a:gd name="connsiteX2" fmla="*/ 1475117 w 1475117"/>
              <a:gd name="connsiteY2" fmla="*/ 871267 h 1802920"/>
              <a:gd name="connsiteX3" fmla="*/ 8626 w 1475117"/>
              <a:gd name="connsiteY3" fmla="*/ 871267 h 1802920"/>
              <a:gd name="connsiteX4" fmla="*/ 0 w 1475117"/>
              <a:gd name="connsiteY4" fmla="*/ 1802920 h 1802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5117" h="1802920">
                <a:moveTo>
                  <a:pt x="1112807" y="0"/>
                </a:moveTo>
                <a:lnTo>
                  <a:pt x="1475117" y="0"/>
                </a:lnTo>
                <a:lnTo>
                  <a:pt x="1475117" y="871267"/>
                </a:lnTo>
                <a:lnTo>
                  <a:pt x="8626" y="871267"/>
                </a:lnTo>
                <a:cubicBezTo>
                  <a:pt x="5751" y="1181818"/>
                  <a:pt x="2875" y="1492369"/>
                  <a:pt x="0" y="1802920"/>
                </a:cubicBezTo>
              </a:path>
            </a:pathLst>
          </a:custGeom>
          <a:noFill/>
          <a:ln w="508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14" name="Gerade Verbindung mit Pfeil 213"/>
          <p:cNvCxnSpPr/>
          <p:nvPr/>
        </p:nvCxnSpPr>
        <p:spPr>
          <a:xfrm>
            <a:off x="3128358" y="2807200"/>
            <a:ext cx="216000" cy="2284"/>
          </a:xfrm>
          <a:prstGeom prst="straightConnector1">
            <a:avLst/>
          </a:prstGeom>
          <a:ln w="50800"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Gerade Verbindung mit Pfeil 215"/>
          <p:cNvCxnSpPr/>
          <p:nvPr/>
        </p:nvCxnSpPr>
        <p:spPr>
          <a:xfrm>
            <a:off x="5971094" y="2747462"/>
            <a:ext cx="216000" cy="2284"/>
          </a:xfrm>
          <a:prstGeom prst="straightConnector1">
            <a:avLst/>
          </a:prstGeom>
          <a:ln w="50800"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Gerade Verbindung mit Pfeil 216"/>
          <p:cNvCxnSpPr/>
          <p:nvPr/>
        </p:nvCxnSpPr>
        <p:spPr>
          <a:xfrm>
            <a:off x="8854850" y="2771162"/>
            <a:ext cx="216000" cy="2284"/>
          </a:xfrm>
          <a:prstGeom prst="straightConnector1">
            <a:avLst/>
          </a:prstGeom>
          <a:ln w="50800"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Gerade Verbindung mit Pfeil 217"/>
          <p:cNvCxnSpPr/>
          <p:nvPr/>
        </p:nvCxnSpPr>
        <p:spPr>
          <a:xfrm>
            <a:off x="158813" y="2799710"/>
            <a:ext cx="216000" cy="2284"/>
          </a:xfrm>
          <a:prstGeom prst="straightConnector1">
            <a:avLst/>
          </a:prstGeom>
          <a:ln w="50800"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Gerade Verbindung mit Pfeil 218"/>
          <p:cNvCxnSpPr/>
          <p:nvPr/>
        </p:nvCxnSpPr>
        <p:spPr>
          <a:xfrm>
            <a:off x="160469" y="4468145"/>
            <a:ext cx="216000" cy="2284"/>
          </a:xfrm>
          <a:prstGeom prst="straightConnector1">
            <a:avLst/>
          </a:prstGeom>
          <a:ln w="50800"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Gerade Verbindung mit Pfeil 219"/>
          <p:cNvCxnSpPr/>
          <p:nvPr/>
        </p:nvCxnSpPr>
        <p:spPr>
          <a:xfrm>
            <a:off x="160573" y="6139138"/>
            <a:ext cx="216000" cy="2284"/>
          </a:xfrm>
          <a:prstGeom prst="straightConnector1">
            <a:avLst/>
          </a:prstGeom>
          <a:ln w="50800"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Gerade Verbindung 223"/>
          <p:cNvCxnSpPr/>
          <p:nvPr/>
        </p:nvCxnSpPr>
        <p:spPr>
          <a:xfrm flipH="1">
            <a:off x="170098" y="2800014"/>
            <a:ext cx="9515" cy="16920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Gerade Verbindung 226"/>
          <p:cNvCxnSpPr/>
          <p:nvPr/>
        </p:nvCxnSpPr>
        <p:spPr>
          <a:xfrm flipH="1">
            <a:off x="160573" y="4476414"/>
            <a:ext cx="9515" cy="16920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Gerade Verbindung 227"/>
          <p:cNvCxnSpPr/>
          <p:nvPr/>
        </p:nvCxnSpPr>
        <p:spPr>
          <a:xfrm flipH="1">
            <a:off x="3127016" y="2809484"/>
            <a:ext cx="9515" cy="16920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Gerade Verbindung 228"/>
          <p:cNvCxnSpPr/>
          <p:nvPr/>
        </p:nvCxnSpPr>
        <p:spPr>
          <a:xfrm flipH="1">
            <a:off x="3105626" y="4501484"/>
            <a:ext cx="9515" cy="16920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Gerade Verbindung 231"/>
          <p:cNvCxnSpPr/>
          <p:nvPr/>
        </p:nvCxnSpPr>
        <p:spPr>
          <a:xfrm flipV="1">
            <a:off x="2996963" y="4489163"/>
            <a:ext cx="144000" cy="76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Gerade Verbindung 232"/>
          <p:cNvCxnSpPr/>
          <p:nvPr/>
        </p:nvCxnSpPr>
        <p:spPr>
          <a:xfrm flipV="1">
            <a:off x="2988226" y="6193634"/>
            <a:ext cx="144000" cy="76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 flipV="1">
            <a:off x="3020101" y="2805773"/>
            <a:ext cx="144000" cy="76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feld 155"/>
          <p:cNvSpPr txBox="1"/>
          <p:nvPr/>
        </p:nvSpPr>
        <p:spPr>
          <a:xfrm>
            <a:off x="5292080" y="564445"/>
            <a:ext cx="33843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/>
              <a:t>Auswertung</a:t>
            </a:r>
          </a:p>
          <a:p>
            <a:r>
              <a:rPr lang="de-DE" sz="2000" dirty="0" smtClean="0"/>
              <a:t>Statusbericht(e) Nr.  ____</a:t>
            </a:r>
          </a:p>
          <a:p>
            <a:r>
              <a:rPr lang="de-DE" sz="2000" dirty="0" smtClean="0"/>
              <a:t>(neue) Änderungen: ja/nein</a:t>
            </a:r>
            <a:endParaRPr lang="de-DE" sz="2000" dirty="0"/>
          </a:p>
        </p:txBody>
      </p:sp>
      <p:sp>
        <p:nvSpPr>
          <p:cNvPr id="157" name="Freihandform 156"/>
          <p:cNvSpPr/>
          <p:nvPr/>
        </p:nvSpPr>
        <p:spPr>
          <a:xfrm>
            <a:off x="193723" y="726346"/>
            <a:ext cx="3534166" cy="2102454"/>
          </a:xfrm>
          <a:custGeom>
            <a:avLst/>
            <a:gdLst>
              <a:gd name="connsiteX0" fmla="*/ 1112807 w 1475117"/>
              <a:gd name="connsiteY0" fmla="*/ 0 h 1802920"/>
              <a:gd name="connsiteX1" fmla="*/ 1475117 w 1475117"/>
              <a:gd name="connsiteY1" fmla="*/ 0 h 1802920"/>
              <a:gd name="connsiteX2" fmla="*/ 1475117 w 1475117"/>
              <a:gd name="connsiteY2" fmla="*/ 871267 h 1802920"/>
              <a:gd name="connsiteX3" fmla="*/ 8626 w 1475117"/>
              <a:gd name="connsiteY3" fmla="*/ 871267 h 1802920"/>
              <a:gd name="connsiteX4" fmla="*/ 0 w 1475117"/>
              <a:gd name="connsiteY4" fmla="*/ 1802920 h 1802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5117" h="1802920">
                <a:moveTo>
                  <a:pt x="1112807" y="0"/>
                </a:moveTo>
                <a:lnTo>
                  <a:pt x="1475117" y="0"/>
                </a:lnTo>
                <a:lnTo>
                  <a:pt x="1475117" y="871267"/>
                </a:lnTo>
                <a:lnTo>
                  <a:pt x="8626" y="871267"/>
                </a:lnTo>
                <a:cubicBezTo>
                  <a:pt x="5751" y="1181818"/>
                  <a:pt x="2875" y="1492369"/>
                  <a:pt x="0" y="1802920"/>
                </a:cubicBez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58" name="Gerade Verbindung mit Pfeil 157"/>
          <p:cNvCxnSpPr/>
          <p:nvPr/>
        </p:nvCxnSpPr>
        <p:spPr>
          <a:xfrm>
            <a:off x="6373951" y="4776841"/>
            <a:ext cx="216000" cy="2284"/>
          </a:xfrm>
          <a:prstGeom prst="straightConnector1">
            <a:avLst/>
          </a:prstGeom>
          <a:ln w="50800">
            <a:solidFill>
              <a:srgbClr val="FF0000"/>
            </a:solidFill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Gerade Verbindung mit Pfeil 158"/>
          <p:cNvCxnSpPr/>
          <p:nvPr/>
        </p:nvCxnSpPr>
        <p:spPr>
          <a:xfrm>
            <a:off x="6526351" y="4929241"/>
            <a:ext cx="216000" cy="2284"/>
          </a:xfrm>
          <a:prstGeom prst="straightConnector1">
            <a:avLst/>
          </a:prstGeom>
          <a:ln w="50800">
            <a:solidFill>
              <a:srgbClr val="FF0000"/>
            </a:solidFill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Gerade Verbindung mit Pfeil 159"/>
          <p:cNvCxnSpPr/>
          <p:nvPr/>
        </p:nvCxnSpPr>
        <p:spPr>
          <a:xfrm>
            <a:off x="6678751" y="5081641"/>
            <a:ext cx="216000" cy="2284"/>
          </a:xfrm>
          <a:prstGeom prst="straightConnector1">
            <a:avLst/>
          </a:prstGeom>
          <a:ln w="50800">
            <a:solidFill>
              <a:srgbClr val="FF0000"/>
            </a:solidFill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Gerade Verbindung mit Pfeil 160"/>
          <p:cNvCxnSpPr/>
          <p:nvPr/>
        </p:nvCxnSpPr>
        <p:spPr>
          <a:xfrm>
            <a:off x="6831151" y="5234041"/>
            <a:ext cx="216000" cy="2284"/>
          </a:xfrm>
          <a:prstGeom prst="straightConnector1">
            <a:avLst/>
          </a:prstGeom>
          <a:ln w="50800">
            <a:solidFill>
              <a:srgbClr val="FF0000"/>
            </a:solidFill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Gerade Verbindung mit Pfeil 161"/>
          <p:cNvCxnSpPr/>
          <p:nvPr/>
        </p:nvCxnSpPr>
        <p:spPr>
          <a:xfrm>
            <a:off x="6983551" y="5386441"/>
            <a:ext cx="216000" cy="2284"/>
          </a:xfrm>
          <a:prstGeom prst="straightConnector1">
            <a:avLst/>
          </a:prstGeom>
          <a:ln w="50800">
            <a:solidFill>
              <a:srgbClr val="FF0000"/>
            </a:solidFill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Gerade Verbindung mit Pfeil 162"/>
          <p:cNvCxnSpPr/>
          <p:nvPr/>
        </p:nvCxnSpPr>
        <p:spPr>
          <a:xfrm>
            <a:off x="7135951" y="5538841"/>
            <a:ext cx="216000" cy="2284"/>
          </a:xfrm>
          <a:prstGeom prst="straightConnector1">
            <a:avLst/>
          </a:prstGeom>
          <a:ln w="50800">
            <a:solidFill>
              <a:srgbClr val="FF0000"/>
            </a:solidFill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Gerade Verbindung 163"/>
          <p:cNvCxnSpPr/>
          <p:nvPr/>
        </p:nvCxnSpPr>
        <p:spPr>
          <a:xfrm flipH="1">
            <a:off x="7630693" y="4494724"/>
            <a:ext cx="9515" cy="16920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Gerade Verbindung 164"/>
          <p:cNvCxnSpPr/>
          <p:nvPr/>
        </p:nvCxnSpPr>
        <p:spPr>
          <a:xfrm flipH="1">
            <a:off x="7781844" y="4485782"/>
            <a:ext cx="9515" cy="16920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Gerade Verbindung 165"/>
          <p:cNvCxnSpPr/>
          <p:nvPr/>
        </p:nvCxnSpPr>
        <p:spPr>
          <a:xfrm flipH="1">
            <a:off x="7902559" y="4485634"/>
            <a:ext cx="9515" cy="16920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Gerade Verbindung 166"/>
          <p:cNvCxnSpPr/>
          <p:nvPr/>
        </p:nvCxnSpPr>
        <p:spPr>
          <a:xfrm flipH="1">
            <a:off x="8049722" y="4493569"/>
            <a:ext cx="9515" cy="16920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Gerade Verbindung 167"/>
          <p:cNvCxnSpPr/>
          <p:nvPr/>
        </p:nvCxnSpPr>
        <p:spPr>
          <a:xfrm flipV="1">
            <a:off x="7033288" y="4739571"/>
            <a:ext cx="144000" cy="76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Gerade Verbindung 168"/>
          <p:cNvCxnSpPr/>
          <p:nvPr/>
        </p:nvCxnSpPr>
        <p:spPr>
          <a:xfrm flipV="1">
            <a:off x="7185688" y="4891971"/>
            <a:ext cx="144000" cy="76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Textfeld 169"/>
          <p:cNvSpPr txBox="1"/>
          <p:nvPr/>
        </p:nvSpPr>
        <p:spPr>
          <a:xfrm>
            <a:off x="5498157" y="5281800"/>
            <a:ext cx="19433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Linienmaterial </a:t>
            </a:r>
            <a:br>
              <a:rPr lang="de-DE" sz="1400" dirty="0" smtClean="0"/>
            </a:br>
            <a:r>
              <a:rPr lang="de-DE" sz="1400" dirty="0" smtClean="0"/>
              <a:t>zur Kennzeichnung</a:t>
            </a:r>
          </a:p>
          <a:p>
            <a:r>
              <a:rPr lang="de-DE" sz="1400" dirty="0" smtClean="0"/>
              <a:t>von Veränderungen</a:t>
            </a:r>
          </a:p>
          <a:p>
            <a:r>
              <a:rPr lang="de-DE" sz="1400" dirty="0"/>
              <a:t>d</a:t>
            </a:r>
            <a:r>
              <a:rPr lang="de-DE" sz="1400" dirty="0" smtClean="0"/>
              <a:t>es kritischen Wegs</a:t>
            </a:r>
            <a:endParaRPr lang="de-DE" sz="1400" dirty="0"/>
          </a:p>
        </p:txBody>
      </p:sp>
      <p:sp>
        <p:nvSpPr>
          <p:cNvPr id="4" name="Rechteck 3"/>
          <p:cNvSpPr/>
          <p:nvPr/>
        </p:nvSpPr>
        <p:spPr>
          <a:xfrm>
            <a:off x="5277500" y="4195672"/>
            <a:ext cx="3040937" cy="232297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Textfeld 170"/>
          <p:cNvSpPr txBox="1"/>
          <p:nvPr/>
        </p:nvSpPr>
        <p:spPr>
          <a:xfrm>
            <a:off x="3838910" y="2722568"/>
            <a:ext cx="445058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1600" dirty="0" smtClean="0"/>
              <a:t>Team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6217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410</Words>
  <Application>Microsoft Office PowerPoint</Application>
  <PresentationFormat>Bildschirmpräsentation (4:3)</PresentationFormat>
  <Paragraphs>277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</vt:lpstr>
      <vt:lpstr>PowerPoint-Präsentation</vt:lpstr>
      <vt:lpstr>PowerPoint-Präsentation</vt:lpstr>
      <vt:lpstr>PowerPoint-Präsentation</vt:lpstr>
    </vt:vector>
  </TitlesOfParts>
  <Company>HWR Berlin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Lück-Schneider, Dagmar</dc:creator>
  <cp:lastModifiedBy>Lück-Schneider, Dagmar</cp:lastModifiedBy>
  <cp:revision>37</cp:revision>
  <dcterms:created xsi:type="dcterms:W3CDTF">2014-10-01T14:47:30Z</dcterms:created>
  <dcterms:modified xsi:type="dcterms:W3CDTF">2015-03-25T18:26:59Z</dcterms:modified>
</cp:coreProperties>
</file>